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6" r:id="rId3"/>
    <p:sldId id="258" r:id="rId4"/>
    <p:sldId id="260" r:id="rId5"/>
    <p:sldId id="259" r:id="rId6"/>
    <p:sldId id="261" r:id="rId7"/>
    <p:sldId id="257" r:id="rId8"/>
    <p:sldId id="262" r:id="rId9"/>
    <p:sldId id="263" r:id="rId10"/>
    <p:sldId id="264" r:id="rId11"/>
    <p:sldId id="266" r:id="rId12"/>
    <p:sldId id="267" r:id="rId13"/>
    <p:sldId id="268" r:id="rId14"/>
    <p:sldId id="269" r:id="rId15"/>
    <p:sldId id="270" r:id="rId16"/>
    <p:sldId id="265"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7" autoAdjust="0"/>
    <p:restoredTop sz="94660"/>
  </p:normalViewPr>
  <p:slideViewPr>
    <p:cSldViewPr snapToGrid="0">
      <p:cViewPr varScale="1">
        <p:scale>
          <a:sx n="112" d="100"/>
          <a:sy n="112"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7E186-7C64-43A3-B517-43FEE088E573}"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0789A84-D658-4615-B057-262DE4038A68}">
      <dgm:prSet/>
      <dgm:spPr/>
      <dgm:t>
        <a:bodyPr/>
        <a:lstStyle/>
        <a:p>
          <a:pPr>
            <a:defRPr b="1"/>
          </a:pPr>
          <a:r>
            <a:rPr lang="es-ES"/>
            <a:t>“Variedad” de los datos</a:t>
          </a:r>
          <a:endParaRPr lang="en-US"/>
        </a:p>
      </dgm:t>
    </dgm:pt>
    <dgm:pt modelId="{63FA3076-C713-4C2A-9DF2-4EDB6DBCDA2B}" type="parTrans" cxnId="{7F984EC2-E9FB-40E8-8D7A-9560DC45A334}">
      <dgm:prSet/>
      <dgm:spPr/>
      <dgm:t>
        <a:bodyPr/>
        <a:lstStyle/>
        <a:p>
          <a:endParaRPr lang="en-US"/>
        </a:p>
      </dgm:t>
    </dgm:pt>
    <dgm:pt modelId="{9D578AE5-4A5C-4189-9318-2B8B0086BC91}" type="sibTrans" cxnId="{7F984EC2-E9FB-40E8-8D7A-9560DC45A334}">
      <dgm:prSet/>
      <dgm:spPr/>
      <dgm:t>
        <a:bodyPr/>
        <a:lstStyle/>
        <a:p>
          <a:endParaRPr lang="en-US"/>
        </a:p>
      </dgm:t>
    </dgm:pt>
    <dgm:pt modelId="{BC773DDF-D7FD-406D-B1B6-5BB30122F865}">
      <dgm:prSet/>
      <dgm:spPr/>
      <dgm:t>
        <a:bodyPr/>
        <a:lstStyle/>
        <a:p>
          <a:r>
            <a:rPr lang="es-ES"/>
            <a:t>Datos no estructurados</a:t>
          </a:r>
          <a:endParaRPr lang="en-US"/>
        </a:p>
      </dgm:t>
    </dgm:pt>
    <dgm:pt modelId="{D2BB4F6E-F34A-4332-86BF-B731FF06EF33}" type="parTrans" cxnId="{4C90D934-5893-4756-8A1A-5AD666DD5EE4}">
      <dgm:prSet/>
      <dgm:spPr/>
      <dgm:t>
        <a:bodyPr/>
        <a:lstStyle/>
        <a:p>
          <a:endParaRPr lang="en-US"/>
        </a:p>
      </dgm:t>
    </dgm:pt>
    <dgm:pt modelId="{E7A611FB-4041-4533-8931-7481F52D931E}" type="sibTrans" cxnId="{4C90D934-5893-4756-8A1A-5AD666DD5EE4}">
      <dgm:prSet/>
      <dgm:spPr/>
      <dgm:t>
        <a:bodyPr/>
        <a:lstStyle/>
        <a:p>
          <a:endParaRPr lang="en-US"/>
        </a:p>
      </dgm:t>
    </dgm:pt>
    <dgm:pt modelId="{2EBF631B-E3D5-496F-94AE-8F447C139A9C}">
      <dgm:prSet/>
      <dgm:spPr/>
      <dgm:t>
        <a:bodyPr/>
        <a:lstStyle/>
        <a:p>
          <a:pPr>
            <a:defRPr b="1"/>
          </a:pPr>
          <a:r>
            <a:rPr lang="es-ES"/>
            <a:t>Cambios en el esquema</a:t>
          </a:r>
          <a:endParaRPr lang="en-US"/>
        </a:p>
      </dgm:t>
    </dgm:pt>
    <dgm:pt modelId="{4149B5B1-C355-49F7-B8F7-6A093926A4D6}" type="parTrans" cxnId="{0D4EBF83-3FB4-49AD-86C3-C65F615DBC9A}">
      <dgm:prSet/>
      <dgm:spPr/>
      <dgm:t>
        <a:bodyPr/>
        <a:lstStyle/>
        <a:p>
          <a:endParaRPr lang="en-US"/>
        </a:p>
      </dgm:t>
    </dgm:pt>
    <dgm:pt modelId="{7318A066-6B30-4197-AAF7-704C8D9A80EF}" type="sibTrans" cxnId="{0D4EBF83-3FB4-49AD-86C3-C65F615DBC9A}">
      <dgm:prSet/>
      <dgm:spPr/>
      <dgm:t>
        <a:bodyPr/>
        <a:lstStyle/>
        <a:p>
          <a:endParaRPr lang="en-US"/>
        </a:p>
      </dgm:t>
    </dgm:pt>
    <dgm:pt modelId="{9EF0C351-B18E-4DE1-AD36-E54B9F0B20D6}">
      <dgm:prSet/>
      <dgm:spPr/>
      <dgm:t>
        <a:bodyPr/>
        <a:lstStyle/>
        <a:p>
          <a:r>
            <a:rPr lang="es-ES"/>
            <a:t>Trata de agregar una nueva columna!</a:t>
          </a:r>
          <a:endParaRPr lang="en-US"/>
        </a:p>
      </dgm:t>
    </dgm:pt>
    <dgm:pt modelId="{778AFA77-40EE-4F05-8FE9-E4281828C8EF}" type="parTrans" cxnId="{1469E639-EC0A-45CB-A3D9-4010626A72CF}">
      <dgm:prSet/>
      <dgm:spPr/>
      <dgm:t>
        <a:bodyPr/>
        <a:lstStyle/>
        <a:p>
          <a:endParaRPr lang="en-US"/>
        </a:p>
      </dgm:t>
    </dgm:pt>
    <dgm:pt modelId="{D32628A9-6422-4B11-BE67-7EBA6CA8E1EC}" type="sibTrans" cxnId="{1469E639-EC0A-45CB-A3D9-4010626A72CF}">
      <dgm:prSet/>
      <dgm:spPr/>
      <dgm:t>
        <a:bodyPr/>
        <a:lstStyle/>
        <a:p>
          <a:endParaRPr lang="en-US"/>
        </a:p>
      </dgm:t>
    </dgm:pt>
    <dgm:pt modelId="{3D2EAA66-B4F6-4C18-8F1B-9742406E2D5F}">
      <dgm:prSet/>
      <dgm:spPr/>
      <dgm:t>
        <a:bodyPr/>
        <a:lstStyle/>
        <a:p>
          <a:pPr>
            <a:defRPr b="1"/>
          </a:pPr>
          <a:r>
            <a:rPr lang="es-ES"/>
            <a:t>Escalabilidad</a:t>
          </a:r>
          <a:endParaRPr lang="en-US"/>
        </a:p>
      </dgm:t>
    </dgm:pt>
    <dgm:pt modelId="{7FE71656-84BD-4A5D-B989-3BC813BF70E0}" type="parTrans" cxnId="{51C4150E-F7A9-4E9F-978E-1D228C4084BD}">
      <dgm:prSet/>
      <dgm:spPr/>
      <dgm:t>
        <a:bodyPr/>
        <a:lstStyle/>
        <a:p>
          <a:endParaRPr lang="en-US"/>
        </a:p>
      </dgm:t>
    </dgm:pt>
    <dgm:pt modelId="{223D5A7C-7E22-477A-9DE2-4352B7D29EAC}" type="sibTrans" cxnId="{51C4150E-F7A9-4E9F-978E-1D228C4084BD}">
      <dgm:prSet/>
      <dgm:spPr/>
      <dgm:t>
        <a:bodyPr/>
        <a:lstStyle/>
        <a:p>
          <a:endParaRPr lang="en-US"/>
        </a:p>
      </dgm:t>
    </dgm:pt>
    <dgm:pt modelId="{DB782E74-436D-4185-957A-4918739D0738}">
      <dgm:prSet/>
      <dgm:spPr/>
      <dgm:t>
        <a:bodyPr/>
        <a:lstStyle/>
        <a:p>
          <a:r>
            <a:rPr lang="es-ES"/>
            <a:t>Solo agrega un nuevo server</a:t>
          </a:r>
          <a:endParaRPr lang="en-US"/>
        </a:p>
      </dgm:t>
    </dgm:pt>
    <dgm:pt modelId="{79A0DF60-9C70-46CB-AF0F-41F5C1CAFA42}" type="parTrans" cxnId="{734290DA-53DB-44CB-896B-9192D3C706DB}">
      <dgm:prSet/>
      <dgm:spPr/>
      <dgm:t>
        <a:bodyPr/>
        <a:lstStyle/>
        <a:p>
          <a:endParaRPr lang="en-US"/>
        </a:p>
      </dgm:t>
    </dgm:pt>
    <dgm:pt modelId="{2158997C-D1CD-438A-9C80-351DA9512EEE}" type="sibTrans" cxnId="{734290DA-53DB-44CB-896B-9192D3C706DB}">
      <dgm:prSet/>
      <dgm:spPr/>
      <dgm:t>
        <a:bodyPr/>
        <a:lstStyle/>
        <a:p>
          <a:endParaRPr lang="en-US"/>
        </a:p>
      </dgm:t>
    </dgm:pt>
    <dgm:pt modelId="{8BD89B02-E34A-41FA-8F91-4AFEBC999BFE}" type="pres">
      <dgm:prSet presAssocID="{7827E186-7C64-43A3-B517-43FEE088E573}" presName="root" presStyleCnt="0">
        <dgm:presLayoutVars>
          <dgm:dir/>
          <dgm:resizeHandles val="exact"/>
        </dgm:presLayoutVars>
      </dgm:prSet>
      <dgm:spPr/>
    </dgm:pt>
    <dgm:pt modelId="{18C2C4A7-8848-4D01-881A-A7424A0E5B7E}" type="pres">
      <dgm:prSet presAssocID="{90789A84-D658-4615-B057-262DE4038A68}" presName="compNode" presStyleCnt="0"/>
      <dgm:spPr/>
    </dgm:pt>
    <dgm:pt modelId="{13F76D98-687F-47A9-91D6-DFA6BF768FBF}" type="pres">
      <dgm:prSet presAssocID="{90789A84-D658-4615-B057-262DE4038A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928A29A2-47D5-4E99-B057-3EE764DA9FE6}" type="pres">
      <dgm:prSet presAssocID="{90789A84-D658-4615-B057-262DE4038A68}" presName="iconSpace" presStyleCnt="0"/>
      <dgm:spPr/>
    </dgm:pt>
    <dgm:pt modelId="{C682B0B2-5478-4C67-9E2F-A4052E6A4C64}" type="pres">
      <dgm:prSet presAssocID="{90789A84-D658-4615-B057-262DE4038A68}" presName="parTx" presStyleLbl="revTx" presStyleIdx="0" presStyleCnt="6">
        <dgm:presLayoutVars>
          <dgm:chMax val="0"/>
          <dgm:chPref val="0"/>
        </dgm:presLayoutVars>
      </dgm:prSet>
      <dgm:spPr/>
    </dgm:pt>
    <dgm:pt modelId="{41DAC2DE-615B-4FDA-8FCF-E9011F8299CA}" type="pres">
      <dgm:prSet presAssocID="{90789A84-D658-4615-B057-262DE4038A68}" presName="txSpace" presStyleCnt="0"/>
      <dgm:spPr/>
    </dgm:pt>
    <dgm:pt modelId="{011602F9-C186-48B7-8D11-B39EDDC8E126}" type="pres">
      <dgm:prSet presAssocID="{90789A84-D658-4615-B057-262DE4038A68}" presName="desTx" presStyleLbl="revTx" presStyleIdx="1" presStyleCnt="6">
        <dgm:presLayoutVars/>
      </dgm:prSet>
      <dgm:spPr/>
    </dgm:pt>
    <dgm:pt modelId="{80956E79-19A3-4758-B957-3D87225F83B8}" type="pres">
      <dgm:prSet presAssocID="{9D578AE5-4A5C-4189-9318-2B8B0086BC91}" presName="sibTrans" presStyleCnt="0"/>
      <dgm:spPr/>
    </dgm:pt>
    <dgm:pt modelId="{4F2DC8E9-655F-470A-A8B5-963C425F53D0}" type="pres">
      <dgm:prSet presAssocID="{2EBF631B-E3D5-496F-94AE-8F447C139A9C}" presName="compNode" presStyleCnt="0"/>
      <dgm:spPr/>
    </dgm:pt>
    <dgm:pt modelId="{BE969267-9D1C-4892-9CD2-3ADA09AA0D8B}" type="pres">
      <dgm:prSet presAssocID="{2EBF631B-E3D5-496F-94AE-8F447C139A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4669BDB-5B5C-4155-9431-7A268DE21DC3}" type="pres">
      <dgm:prSet presAssocID="{2EBF631B-E3D5-496F-94AE-8F447C139A9C}" presName="iconSpace" presStyleCnt="0"/>
      <dgm:spPr/>
    </dgm:pt>
    <dgm:pt modelId="{66D14FB2-440A-438B-9600-A8A6FA5E0E68}" type="pres">
      <dgm:prSet presAssocID="{2EBF631B-E3D5-496F-94AE-8F447C139A9C}" presName="parTx" presStyleLbl="revTx" presStyleIdx="2" presStyleCnt="6">
        <dgm:presLayoutVars>
          <dgm:chMax val="0"/>
          <dgm:chPref val="0"/>
        </dgm:presLayoutVars>
      </dgm:prSet>
      <dgm:spPr/>
    </dgm:pt>
    <dgm:pt modelId="{4DCC4157-1586-456A-88E8-E1F318EDBCE8}" type="pres">
      <dgm:prSet presAssocID="{2EBF631B-E3D5-496F-94AE-8F447C139A9C}" presName="txSpace" presStyleCnt="0"/>
      <dgm:spPr/>
    </dgm:pt>
    <dgm:pt modelId="{E3395414-AB36-4442-8455-9B06823C0F22}" type="pres">
      <dgm:prSet presAssocID="{2EBF631B-E3D5-496F-94AE-8F447C139A9C}" presName="desTx" presStyleLbl="revTx" presStyleIdx="3" presStyleCnt="6">
        <dgm:presLayoutVars/>
      </dgm:prSet>
      <dgm:spPr/>
    </dgm:pt>
    <dgm:pt modelId="{9E712009-101E-4BAB-BBFD-959F0F897484}" type="pres">
      <dgm:prSet presAssocID="{7318A066-6B30-4197-AAF7-704C8D9A80EF}" presName="sibTrans" presStyleCnt="0"/>
      <dgm:spPr/>
    </dgm:pt>
    <dgm:pt modelId="{D91CAE92-B8D6-49BE-9A32-9C2D5092AC89}" type="pres">
      <dgm:prSet presAssocID="{3D2EAA66-B4F6-4C18-8F1B-9742406E2D5F}" presName="compNode" presStyleCnt="0"/>
      <dgm:spPr/>
    </dgm:pt>
    <dgm:pt modelId="{A421FA17-B3E3-45F7-AAB4-E3EAE8AD07D6}" type="pres">
      <dgm:prSet presAssocID="{3D2EAA66-B4F6-4C18-8F1B-9742406E2D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16B43F4D-68A7-4FBC-8E71-13F698A97B35}" type="pres">
      <dgm:prSet presAssocID="{3D2EAA66-B4F6-4C18-8F1B-9742406E2D5F}" presName="iconSpace" presStyleCnt="0"/>
      <dgm:spPr/>
    </dgm:pt>
    <dgm:pt modelId="{2800C998-5D1F-43CD-8F2A-F5DBCB9D8490}" type="pres">
      <dgm:prSet presAssocID="{3D2EAA66-B4F6-4C18-8F1B-9742406E2D5F}" presName="parTx" presStyleLbl="revTx" presStyleIdx="4" presStyleCnt="6">
        <dgm:presLayoutVars>
          <dgm:chMax val="0"/>
          <dgm:chPref val="0"/>
        </dgm:presLayoutVars>
      </dgm:prSet>
      <dgm:spPr/>
    </dgm:pt>
    <dgm:pt modelId="{318033AF-841A-42A8-8F95-1EDF4738BF94}" type="pres">
      <dgm:prSet presAssocID="{3D2EAA66-B4F6-4C18-8F1B-9742406E2D5F}" presName="txSpace" presStyleCnt="0"/>
      <dgm:spPr/>
    </dgm:pt>
    <dgm:pt modelId="{0B9D8F32-CFFC-4627-9174-B3C38FA87E43}" type="pres">
      <dgm:prSet presAssocID="{3D2EAA66-B4F6-4C18-8F1B-9742406E2D5F}" presName="desTx" presStyleLbl="revTx" presStyleIdx="5" presStyleCnt="6">
        <dgm:presLayoutVars/>
      </dgm:prSet>
      <dgm:spPr/>
    </dgm:pt>
  </dgm:ptLst>
  <dgm:cxnLst>
    <dgm:cxn modelId="{51C4150E-F7A9-4E9F-978E-1D228C4084BD}" srcId="{7827E186-7C64-43A3-B517-43FEE088E573}" destId="{3D2EAA66-B4F6-4C18-8F1B-9742406E2D5F}" srcOrd="2" destOrd="0" parTransId="{7FE71656-84BD-4A5D-B989-3BC813BF70E0}" sibTransId="{223D5A7C-7E22-477A-9DE2-4352B7D29EAC}"/>
    <dgm:cxn modelId="{4C90D934-5893-4756-8A1A-5AD666DD5EE4}" srcId="{90789A84-D658-4615-B057-262DE4038A68}" destId="{BC773DDF-D7FD-406D-B1B6-5BB30122F865}" srcOrd="0" destOrd="0" parTransId="{D2BB4F6E-F34A-4332-86BF-B731FF06EF33}" sibTransId="{E7A611FB-4041-4533-8931-7481F52D931E}"/>
    <dgm:cxn modelId="{87E57238-BE33-4F4A-B1AB-B7AC4970A440}" type="presOf" srcId="{9EF0C351-B18E-4DE1-AD36-E54B9F0B20D6}" destId="{E3395414-AB36-4442-8455-9B06823C0F22}" srcOrd="0" destOrd="0" presId="urn:microsoft.com/office/officeart/2018/5/layout/CenteredIconLabelDescriptionList"/>
    <dgm:cxn modelId="{1469E639-EC0A-45CB-A3D9-4010626A72CF}" srcId="{2EBF631B-E3D5-496F-94AE-8F447C139A9C}" destId="{9EF0C351-B18E-4DE1-AD36-E54B9F0B20D6}" srcOrd="0" destOrd="0" parTransId="{778AFA77-40EE-4F05-8FE9-E4281828C8EF}" sibTransId="{D32628A9-6422-4B11-BE67-7EBA6CA8E1EC}"/>
    <dgm:cxn modelId="{ECB0FC60-05A4-4183-919E-27458D92C0AA}" type="presOf" srcId="{2EBF631B-E3D5-496F-94AE-8F447C139A9C}" destId="{66D14FB2-440A-438B-9600-A8A6FA5E0E68}" srcOrd="0" destOrd="0" presId="urn:microsoft.com/office/officeart/2018/5/layout/CenteredIconLabelDescriptionList"/>
    <dgm:cxn modelId="{C1B2D442-A95C-4FC2-8322-E7054A272492}" type="presOf" srcId="{90789A84-D658-4615-B057-262DE4038A68}" destId="{C682B0B2-5478-4C67-9E2F-A4052E6A4C64}" srcOrd="0" destOrd="0" presId="urn:microsoft.com/office/officeart/2018/5/layout/CenteredIconLabelDescriptionList"/>
    <dgm:cxn modelId="{6D43714D-BE8D-428D-8609-D68BA5308558}" type="presOf" srcId="{DB782E74-436D-4185-957A-4918739D0738}" destId="{0B9D8F32-CFFC-4627-9174-B3C38FA87E43}" srcOrd="0" destOrd="0" presId="urn:microsoft.com/office/officeart/2018/5/layout/CenteredIconLabelDescriptionList"/>
    <dgm:cxn modelId="{0EA5654E-8D93-48DD-A927-34B5E724C6F4}" type="presOf" srcId="{7827E186-7C64-43A3-B517-43FEE088E573}" destId="{8BD89B02-E34A-41FA-8F91-4AFEBC999BFE}" srcOrd="0" destOrd="0" presId="urn:microsoft.com/office/officeart/2018/5/layout/CenteredIconLabelDescriptionList"/>
    <dgm:cxn modelId="{755C1152-5D43-46BD-8F77-183E097C04AF}" type="presOf" srcId="{3D2EAA66-B4F6-4C18-8F1B-9742406E2D5F}" destId="{2800C998-5D1F-43CD-8F2A-F5DBCB9D8490}" srcOrd="0" destOrd="0" presId="urn:microsoft.com/office/officeart/2018/5/layout/CenteredIconLabelDescriptionList"/>
    <dgm:cxn modelId="{0D4EBF83-3FB4-49AD-86C3-C65F615DBC9A}" srcId="{7827E186-7C64-43A3-B517-43FEE088E573}" destId="{2EBF631B-E3D5-496F-94AE-8F447C139A9C}" srcOrd="1" destOrd="0" parTransId="{4149B5B1-C355-49F7-B8F7-6A093926A4D6}" sibTransId="{7318A066-6B30-4197-AAF7-704C8D9A80EF}"/>
    <dgm:cxn modelId="{7F984EC2-E9FB-40E8-8D7A-9560DC45A334}" srcId="{7827E186-7C64-43A3-B517-43FEE088E573}" destId="{90789A84-D658-4615-B057-262DE4038A68}" srcOrd="0" destOrd="0" parTransId="{63FA3076-C713-4C2A-9DF2-4EDB6DBCDA2B}" sibTransId="{9D578AE5-4A5C-4189-9318-2B8B0086BC91}"/>
    <dgm:cxn modelId="{734290DA-53DB-44CB-896B-9192D3C706DB}" srcId="{3D2EAA66-B4F6-4C18-8F1B-9742406E2D5F}" destId="{DB782E74-436D-4185-957A-4918739D0738}" srcOrd="0" destOrd="0" parTransId="{79A0DF60-9C70-46CB-AF0F-41F5C1CAFA42}" sibTransId="{2158997C-D1CD-438A-9C80-351DA9512EEE}"/>
    <dgm:cxn modelId="{08701AFB-6B42-4A2F-B5FA-2BBF7D84AAEA}" type="presOf" srcId="{BC773DDF-D7FD-406D-B1B6-5BB30122F865}" destId="{011602F9-C186-48B7-8D11-B39EDDC8E126}" srcOrd="0" destOrd="0" presId="urn:microsoft.com/office/officeart/2018/5/layout/CenteredIconLabelDescriptionList"/>
    <dgm:cxn modelId="{3CEE7FAE-E538-42D3-838F-4F16AB594ACB}" type="presParOf" srcId="{8BD89B02-E34A-41FA-8F91-4AFEBC999BFE}" destId="{18C2C4A7-8848-4D01-881A-A7424A0E5B7E}" srcOrd="0" destOrd="0" presId="urn:microsoft.com/office/officeart/2018/5/layout/CenteredIconLabelDescriptionList"/>
    <dgm:cxn modelId="{9B3C460E-EB73-4355-BCB7-6097228E3E9D}" type="presParOf" srcId="{18C2C4A7-8848-4D01-881A-A7424A0E5B7E}" destId="{13F76D98-687F-47A9-91D6-DFA6BF768FBF}" srcOrd="0" destOrd="0" presId="urn:microsoft.com/office/officeart/2018/5/layout/CenteredIconLabelDescriptionList"/>
    <dgm:cxn modelId="{8E23DCF5-FDB4-4371-B74B-3507D68E6B69}" type="presParOf" srcId="{18C2C4A7-8848-4D01-881A-A7424A0E5B7E}" destId="{928A29A2-47D5-4E99-B057-3EE764DA9FE6}" srcOrd="1" destOrd="0" presId="urn:microsoft.com/office/officeart/2018/5/layout/CenteredIconLabelDescriptionList"/>
    <dgm:cxn modelId="{F98222CB-ABA2-4BF6-B7DA-262C775DE424}" type="presParOf" srcId="{18C2C4A7-8848-4D01-881A-A7424A0E5B7E}" destId="{C682B0B2-5478-4C67-9E2F-A4052E6A4C64}" srcOrd="2" destOrd="0" presId="urn:microsoft.com/office/officeart/2018/5/layout/CenteredIconLabelDescriptionList"/>
    <dgm:cxn modelId="{CD3167E6-E52D-4126-92F1-16D84784EAA7}" type="presParOf" srcId="{18C2C4A7-8848-4D01-881A-A7424A0E5B7E}" destId="{41DAC2DE-615B-4FDA-8FCF-E9011F8299CA}" srcOrd="3" destOrd="0" presId="urn:microsoft.com/office/officeart/2018/5/layout/CenteredIconLabelDescriptionList"/>
    <dgm:cxn modelId="{D670B03C-0DBF-4874-B5FF-37C2D7A841E2}" type="presParOf" srcId="{18C2C4A7-8848-4D01-881A-A7424A0E5B7E}" destId="{011602F9-C186-48B7-8D11-B39EDDC8E126}" srcOrd="4" destOrd="0" presId="urn:microsoft.com/office/officeart/2018/5/layout/CenteredIconLabelDescriptionList"/>
    <dgm:cxn modelId="{C24833B0-1B16-43F6-88EF-7E3176685363}" type="presParOf" srcId="{8BD89B02-E34A-41FA-8F91-4AFEBC999BFE}" destId="{80956E79-19A3-4758-B957-3D87225F83B8}" srcOrd="1" destOrd="0" presId="urn:microsoft.com/office/officeart/2018/5/layout/CenteredIconLabelDescriptionList"/>
    <dgm:cxn modelId="{DF86C3A3-CDE0-44BC-ABD4-510CAFE177A2}" type="presParOf" srcId="{8BD89B02-E34A-41FA-8F91-4AFEBC999BFE}" destId="{4F2DC8E9-655F-470A-A8B5-963C425F53D0}" srcOrd="2" destOrd="0" presId="urn:microsoft.com/office/officeart/2018/5/layout/CenteredIconLabelDescriptionList"/>
    <dgm:cxn modelId="{7C771DA3-A81F-47BB-BE69-2D1C88E1A803}" type="presParOf" srcId="{4F2DC8E9-655F-470A-A8B5-963C425F53D0}" destId="{BE969267-9D1C-4892-9CD2-3ADA09AA0D8B}" srcOrd="0" destOrd="0" presId="urn:microsoft.com/office/officeart/2018/5/layout/CenteredIconLabelDescriptionList"/>
    <dgm:cxn modelId="{6A02A083-41C5-41BE-9756-FD54F705828E}" type="presParOf" srcId="{4F2DC8E9-655F-470A-A8B5-963C425F53D0}" destId="{54669BDB-5B5C-4155-9431-7A268DE21DC3}" srcOrd="1" destOrd="0" presId="urn:microsoft.com/office/officeart/2018/5/layout/CenteredIconLabelDescriptionList"/>
    <dgm:cxn modelId="{09948E03-0AD9-4D04-8990-03ED4D59BF3B}" type="presParOf" srcId="{4F2DC8E9-655F-470A-A8B5-963C425F53D0}" destId="{66D14FB2-440A-438B-9600-A8A6FA5E0E68}" srcOrd="2" destOrd="0" presId="urn:microsoft.com/office/officeart/2018/5/layout/CenteredIconLabelDescriptionList"/>
    <dgm:cxn modelId="{E4E4B53F-934B-4667-986F-F59EEC268EE2}" type="presParOf" srcId="{4F2DC8E9-655F-470A-A8B5-963C425F53D0}" destId="{4DCC4157-1586-456A-88E8-E1F318EDBCE8}" srcOrd="3" destOrd="0" presId="urn:microsoft.com/office/officeart/2018/5/layout/CenteredIconLabelDescriptionList"/>
    <dgm:cxn modelId="{52D455F9-A88A-468D-9CFA-9ECC8D8E3F73}" type="presParOf" srcId="{4F2DC8E9-655F-470A-A8B5-963C425F53D0}" destId="{E3395414-AB36-4442-8455-9B06823C0F22}" srcOrd="4" destOrd="0" presId="urn:microsoft.com/office/officeart/2018/5/layout/CenteredIconLabelDescriptionList"/>
    <dgm:cxn modelId="{52409905-FAFE-45FC-9862-09C634405C59}" type="presParOf" srcId="{8BD89B02-E34A-41FA-8F91-4AFEBC999BFE}" destId="{9E712009-101E-4BAB-BBFD-959F0F897484}" srcOrd="3" destOrd="0" presId="urn:microsoft.com/office/officeart/2018/5/layout/CenteredIconLabelDescriptionList"/>
    <dgm:cxn modelId="{C3EE276E-12FB-46FD-92F9-9A4CA34FD149}" type="presParOf" srcId="{8BD89B02-E34A-41FA-8F91-4AFEBC999BFE}" destId="{D91CAE92-B8D6-49BE-9A32-9C2D5092AC89}" srcOrd="4" destOrd="0" presId="urn:microsoft.com/office/officeart/2018/5/layout/CenteredIconLabelDescriptionList"/>
    <dgm:cxn modelId="{5D4A9E5C-A525-4E89-984C-0CFF6FEBEC69}" type="presParOf" srcId="{D91CAE92-B8D6-49BE-9A32-9C2D5092AC89}" destId="{A421FA17-B3E3-45F7-AAB4-E3EAE8AD07D6}" srcOrd="0" destOrd="0" presId="urn:microsoft.com/office/officeart/2018/5/layout/CenteredIconLabelDescriptionList"/>
    <dgm:cxn modelId="{8696670D-FFE3-4D3B-A01E-47B4565EB6A5}" type="presParOf" srcId="{D91CAE92-B8D6-49BE-9A32-9C2D5092AC89}" destId="{16B43F4D-68A7-4FBC-8E71-13F698A97B35}" srcOrd="1" destOrd="0" presId="urn:microsoft.com/office/officeart/2018/5/layout/CenteredIconLabelDescriptionList"/>
    <dgm:cxn modelId="{05ACB6B6-DD2A-4813-BF4D-4E654FB8BCAE}" type="presParOf" srcId="{D91CAE92-B8D6-49BE-9A32-9C2D5092AC89}" destId="{2800C998-5D1F-43CD-8F2A-F5DBCB9D8490}" srcOrd="2" destOrd="0" presId="urn:microsoft.com/office/officeart/2018/5/layout/CenteredIconLabelDescriptionList"/>
    <dgm:cxn modelId="{6929210E-6A92-4981-924F-FE7083550558}" type="presParOf" srcId="{D91CAE92-B8D6-49BE-9A32-9C2D5092AC89}" destId="{318033AF-841A-42A8-8F95-1EDF4738BF94}" srcOrd="3" destOrd="0" presId="urn:microsoft.com/office/officeart/2018/5/layout/CenteredIconLabelDescriptionList"/>
    <dgm:cxn modelId="{D04717D6-EEA1-4088-8B6B-0D53FBE0F4C6}" type="presParOf" srcId="{D91CAE92-B8D6-49BE-9A32-9C2D5092AC89}" destId="{0B9D8F32-CFFC-4627-9174-B3C38FA87E4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5A7A4-377C-4DD5-B1D3-238FD851E745}" type="doc">
      <dgm:prSet loTypeId="urn:microsoft.com/office/officeart/2018/2/layout/IconCircle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CB9B060B-927F-4677-80B0-B5BFD2882EA4}">
      <dgm:prSet/>
      <dgm:spPr/>
      <dgm:t>
        <a:bodyPr/>
        <a:lstStyle/>
        <a:p>
          <a:r>
            <a:rPr lang="es-ES"/>
            <a:t>Sin esquema</a:t>
          </a:r>
          <a:endParaRPr lang="en-US"/>
        </a:p>
      </dgm:t>
    </dgm:pt>
    <dgm:pt modelId="{7AAA6228-EB0F-48FD-BEF4-34050DBA2F39}" type="parTrans" cxnId="{FACEECA6-F3B1-45F4-9916-BFA90CCD1DC2}">
      <dgm:prSet/>
      <dgm:spPr/>
      <dgm:t>
        <a:bodyPr/>
        <a:lstStyle/>
        <a:p>
          <a:endParaRPr lang="en-US"/>
        </a:p>
      </dgm:t>
    </dgm:pt>
    <dgm:pt modelId="{0FEC37D9-421B-4E0D-BB44-D018461FC1AA}" type="sibTrans" cxnId="{FACEECA6-F3B1-45F4-9916-BFA90CCD1DC2}">
      <dgm:prSet/>
      <dgm:spPr/>
      <dgm:t>
        <a:bodyPr/>
        <a:lstStyle/>
        <a:p>
          <a:endParaRPr lang="en-US"/>
        </a:p>
      </dgm:t>
    </dgm:pt>
    <dgm:pt modelId="{9C51CD8D-A1BC-4D65-8865-6D79927A2553}">
      <dgm:prSet/>
      <dgm:spPr/>
      <dgm:t>
        <a:bodyPr/>
        <a:lstStyle/>
        <a:p>
          <a:r>
            <a:rPr lang="es-ES"/>
            <a:t>Consistente (eventualmente)</a:t>
          </a:r>
          <a:endParaRPr lang="en-US"/>
        </a:p>
      </dgm:t>
    </dgm:pt>
    <dgm:pt modelId="{84DEB7E0-32CC-4ECA-A162-A8C4864143EE}" type="parTrans" cxnId="{CCAAC2F0-DE91-4D9F-AB3F-DA089C7E111E}">
      <dgm:prSet/>
      <dgm:spPr/>
      <dgm:t>
        <a:bodyPr/>
        <a:lstStyle/>
        <a:p>
          <a:endParaRPr lang="en-US"/>
        </a:p>
      </dgm:t>
    </dgm:pt>
    <dgm:pt modelId="{BBF0B12F-D01F-4F11-A65F-5DECF9BE4E51}" type="sibTrans" cxnId="{CCAAC2F0-DE91-4D9F-AB3F-DA089C7E111E}">
      <dgm:prSet/>
      <dgm:spPr/>
      <dgm:t>
        <a:bodyPr/>
        <a:lstStyle/>
        <a:p>
          <a:endParaRPr lang="en-US"/>
        </a:p>
      </dgm:t>
    </dgm:pt>
    <dgm:pt modelId="{2033492A-4868-443F-BA9A-DA49D57D13A6}">
      <dgm:prSet/>
      <dgm:spPr/>
      <dgm:t>
        <a:bodyPr/>
        <a:lstStyle/>
        <a:p>
          <a:r>
            <a:rPr lang="es-ES"/>
            <a:t>Replicación!</a:t>
          </a:r>
          <a:endParaRPr lang="en-US"/>
        </a:p>
      </dgm:t>
    </dgm:pt>
    <dgm:pt modelId="{5BC059F7-B5D9-4A14-AE6F-44B3E212774C}" type="parTrans" cxnId="{52DFCD1A-3BD7-4ED3-A239-E8128595DF72}">
      <dgm:prSet/>
      <dgm:spPr/>
      <dgm:t>
        <a:bodyPr/>
        <a:lstStyle/>
        <a:p>
          <a:endParaRPr lang="en-US"/>
        </a:p>
      </dgm:t>
    </dgm:pt>
    <dgm:pt modelId="{6E98C691-6DF4-45CF-A3C7-7F17B666105C}" type="sibTrans" cxnId="{52DFCD1A-3BD7-4ED3-A239-E8128595DF72}">
      <dgm:prSet/>
      <dgm:spPr/>
      <dgm:t>
        <a:bodyPr/>
        <a:lstStyle/>
        <a:p>
          <a:endParaRPr lang="en-US"/>
        </a:p>
      </dgm:t>
    </dgm:pt>
    <dgm:pt modelId="{F229D673-A400-4B79-83B6-E3EBA7777117}">
      <dgm:prSet/>
      <dgm:spPr/>
      <dgm:t>
        <a:bodyPr/>
        <a:lstStyle/>
        <a:p>
          <a:r>
            <a:rPr lang="es-ES"/>
            <a:t>Muucha data!</a:t>
          </a:r>
          <a:endParaRPr lang="en-US"/>
        </a:p>
      </dgm:t>
    </dgm:pt>
    <dgm:pt modelId="{69B90165-47CF-4A0E-83B4-B1F39D17819E}" type="parTrans" cxnId="{C9E6B5A8-E7F3-4A6D-B2B1-FEDC54420717}">
      <dgm:prSet/>
      <dgm:spPr/>
      <dgm:t>
        <a:bodyPr/>
        <a:lstStyle/>
        <a:p>
          <a:endParaRPr lang="en-US"/>
        </a:p>
      </dgm:t>
    </dgm:pt>
    <dgm:pt modelId="{04205C12-B651-456E-BE97-9C92161B4FD6}" type="sibTrans" cxnId="{C9E6B5A8-E7F3-4A6D-B2B1-FEDC54420717}">
      <dgm:prSet/>
      <dgm:spPr/>
      <dgm:t>
        <a:bodyPr/>
        <a:lstStyle/>
        <a:p>
          <a:endParaRPr lang="en-US"/>
        </a:p>
      </dgm:t>
    </dgm:pt>
    <dgm:pt modelId="{DEDB3954-F3A7-45BE-9BD8-AF11EA8DFC3F}" type="pres">
      <dgm:prSet presAssocID="{2A35A7A4-377C-4DD5-B1D3-238FD851E745}" presName="root" presStyleCnt="0">
        <dgm:presLayoutVars>
          <dgm:dir/>
          <dgm:resizeHandles val="exact"/>
        </dgm:presLayoutVars>
      </dgm:prSet>
      <dgm:spPr/>
    </dgm:pt>
    <dgm:pt modelId="{AC2C0391-800E-40C7-AE7E-B01B45FD7298}" type="pres">
      <dgm:prSet presAssocID="{2A35A7A4-377C-4DD5-B1D3-238FD851E745}" presName="container" presStyleCnt="0">
        <dgm:presLayoutVars>
          <dgm:dir/>
          <dgm:resizeHandles val="exact"/>
        </dgm:presLayoutVars>
      </dgm:prSet>
      <dgm:spPr/>
    </dgm:pt>
    <dgm:pt modelId="{6555DC90-645D-4175-A590-BF6090404995}" type="pres">
      <dgm:prSet presAssocID="{CB9B060B-927F-4677-80B0-B5BFD2882EA4}" presName="compNode" presStyleCnt="0"/>
      <dgm:spPr/>
    </dgm:pt>
    <dgm:pt modelId="{BDBF0326-3F4A-4197-8092-17A0D0D3852A}" type="pres">
      <dgm:prSet presAssocID="{CB9B060B-927F-4677-80B0-B5BFD2882EA4}" presName="iconBgRect" presStyleLbl="bgShp" presStyleIdx="0" presStyleCnt="4"/>
      <dgm:spPr/>
    </dgm:pt>
    <dgm:pt modelId="{2872D508-83A3-4A34-8644-46A281237A97}" type="pres">
      <dgm:prSet presAssocID="{CB9B060B-927F-4677-80B0-B5BFD2882E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41B443A3-AB22-4DDD-8104-7AC38F071975}" type="pres">
      <dgm:prSet presAssocID="{CB9B060B-927F-4677-80B0-B5BFD2882EA4}" presName="spaceRect" presStyleCnt="0"/>
      <dgm:spPr/>
    </dgm:pt>
    <dgm:pt modelId="{C686051A-BBD0-4699-B345-B2E2FF8303E8}" type="pres">
      <dgm:prSet presAssocID="{CB9B060B-927F-4677-80B0-B5BFD2882EA4}" presName="textRect" presStyleLbl="revTx" presStyleIdx="0" presStyleCnt="4">
        <dgm:presLayoutVars>
          <dgm:chMax val="1"/>
          <dgm:chPref val="1"/>
        </dgm:presLayoutVars>
      </dgm:prSet>
      <dgm:spPr/>
    </dgm:pt>
    <dgm:pt modelId="{A07CBFC0-7102-4E35-925B-AC8B3E9CDCBB}" type="pres">
      <dgm:prSet presAssocID="{0FEC37D9-421B-4E0D-BB44-D018461FC1AA}" presName="sibTrans" presStyleLbl="sibTrans2D1" presStyleIdx="0" presStyleCnt="0"/>
      <dgm:spPr/>
    </dgm:pt>
    <dgm:pt modelId="{13FDAA25-0FB6-43A9-A42B-30C747EB098D}" type="pres">
      <dgm:prSet presAssocID="{9C51CD8D-A1BC-4D65-8865-6D79927A2553}" presName="compNode" presStyleCnt="0"/>
      <dgm:spPr/>
    </dgm:pt>
    <dgm:pt modelId="{D9E5EC06-F9BC-4588-9421-15984B471E68}" type="pres">
      <dgm:prSet presAssocID="{9C51CD8D-A1BC-4D65-8865-6D79927A2553}" presName="iconBgRect" presStyleLbl="bgShp" presStyleIdx="1" presStyleCnt="4"/>
      <dgm:spPr/>
    </dgm:pt>
    <dgm:pt modelId="{CDA5A096-ADFD-4C81-8D82-E73F1D74EBF1}" type="pres">
      <dgm:prSet presAssocID="{9C51CD8D-A1BC-4D65-8865-6D79927A25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ial Sun"/>
        </a:ext>
      </dgm:extLst>
    </dgm:pt>
    <dgm:pt modelId="{315C5549-B045-48E8-9397-AD1C11B8AC5F}" type="pres">
      <dgm:prSet presAssocID="{9C51CD8D-A1BC-4D65-8865-6D79927A2553}" presName="spaceRect" presStyleCnt="0"/>
      <dgm:spPr/>
    </dgm:pt>
    <dgm:pt modelId="{88714E57-5ED4-456B-9B62-0A9F2BE845F9}" type="pres">
      <dgm:prSet presAssocID="{9C51CD8D-A1BC-4D65-8865-6D79927A2553}" presName="textRect" presStyleLbl="revTx" presStyleIdx="1" presStyleCnt="4">
        <dgm:presLayoutVars>
          <dgm:chMax val="1"/>
          <dgm:chPref val="1"/>
        </dgm:presLayoutVars>
      </dgm:prSet>
      <dgm:spPr/>
    </dgm:pt>
    <dgm:pt modelId="{D56FBDB3-0785-4492-9D22-361763CC2003}" type="pres">
      <dgm:prSet presAssocID="{BBF0B12F-D01F-4F11-A65F-5DECF9BE4E51}" presName="sibTrans" presStyleLbl="sibTrans2D1" presStyleIdx="0" presStyleCnt="0"/>
      <dgm:spPr/>
    </dgm:pt>
    <dgm:pt modelId="{794541F3-D6CB-4921-AE24-B41D8BB9E721}" type="pres">
      <dgm:prSet presAssocID="{2033492A-4868-443F-BA9A-DA49D57D13A6}" presName="compNode" presStyleCnt="0"/>
      <dgm:spPr/>
    </dgm:pt>
    <dgm:pt modelId="{43BD6F72-8DBC-4B8D-A232-1DD6725E46EC}" type="pres">
      <dgm:prSet presAssocID="{2033492A-4868-443F-BA9A-DA49D57D13A6}" presName="iconBgRect" presStyleLbl="bgShp" presStyleIdx="2" presStyleCnt="4"/>
      <dgm:spPr/>
    </dgm:pt>
    <dgm:pt modelId="{AC4338C1-6871-4D7F-AD44-92B5C79A1FC9}" type="pres">
      <dgm:prSet presAssocID="{2033492A-4868-443F-BA9A-DA49D57D13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51E19C47-DBAD-40BC-ADAA-2C85A90A4691}" type="pres">
      <dgm:prSet presAssocID="{2033492A-4868-443F-BA9A-DA49D57D13A6}" presName="spaceRect" presStyleCnt="0"/>
      <dgm:spPr/>
    </dgm:pt>
    <dgm:pt modelId="{5EA53464-408A-442B-A21B-3632A962E01C}" type="pres">
      <dgm:prSet presAssocID="{2033492A-4868-443F-BA9A-DA49D57D13A6}" presName="textRect" presStyleLbl="revTx" presStyleIdx="2" presStyleCnt="4">
        <dgm:presLayoutVars>
          <dgm:chMax val="1"/>
          <dgm:chPref val="1"/>
        </dgm:presLayoutVars>
      </dgm:prSet>
      <dgm:spPr/>
    </dgm:pt>
    <dgm:pt modelId="{3BF59727-4F01-4ED3-9327-DC9D7C32BF48}" type="pres">
      <dgm:prSet presAssocID="{6E98C691-6DF4-45CF-A3C7-7F17B666105C}" presName="sibTrans" presStyleLbl="sibTrans2D1" presStyleIdx="0" presStyleCnt="0"/>
      <dgm:spPr/>
    </dgm:pt>
    <dgm:pt modelId="{AE4BCBC4-824C-4457-ADBA-C4CDB361CA30}" type="pres">
      <dgm:prSet presAssocID="{F229D673-A400-4B79-83B6-E3EBA7777117}" presName="compNode" presStyleCnt="0"/>
      <dgm:spPr/>
    </dgm:pt>
    <dgm:pt modelId="{B261153F-1DF6-48A8-8D0F-5F55D0D887E8}" type="pres">
      <dgm:prSet presAssocID="{F229D673-A400-4B79-83B6-E3EBA7777117}" presName="iconBgRect" presStyleLbl="bgShp" presStyleIdx="3" presStyleCnt="4"/>
      <dgm:spPr/>
    </dgm:pt>
    <dgm:pt modelId="{AC779B35-E6C4-477D-BC50-EB6F69D9D897}" type="pres">
      <dgm:prSet presAssocID="{F229D673-A400-4B79-83B6-E3EBA77771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D17A36E7-A428-4A6C-AAE7-D7EE6590F152}" type="pres">
      <dgm:prSet presAssocID="{F229D673-A400-4B79-83B6-E3EBA7777117}" presName="spaceRect" presStyleCnt="0"/>
      <dgm:spPr/>
    </dgm:pt>
    <dgm:pt modelId="{7B180FFF-53D8-4057-9BC2-F1076A69AF79}" type="pres">
      <dgm:prSet presAssocID="{F229D673-A400-4B79-83B6-E3EBA7777117}" presName="textRect" presStyleLbl="revTx" presStyleIdx="3" presStyleCnt="4">
        <dgm:presLayoutVars>
          <dgm:chMax val="1"/>
          <dgm:chPref val="1"/>
        </dgm:presLayoutVars>
      </dgm:prSet>
      <dgm:spPr/>
    </dgm:pt>
  </dgm:ptLst>
  <dgm:cxnLst>
    <dgm:cxn modelId="{51728104-E684-4A52-B6C9-F03D3BD75777}" type="presOf" srcId="{2033492A-4868-443F-BA9A-DA49D57D13A6}" destId="{5EA53464-408A-442B-A21B-3632A962E01C}" srcOrd="0" destOrd="0" presId="urn:microsoft.com/office/officeart/2018/2/layout/IconCircleList"/>
    <dgm:cxn modelId="{7F3F1B15-BB5A-4A6B-A240-249DAA5DF365}" type="presOf" srcId="{9C51CD8D-A1BC-4D65-8865-6D79927A2553}" destId="{88714E57-5ED4-456B-9B62-0A9F2BE845F9}" srcOrd="0" destOrd="0" presId="urn:microsoft.com/office/officeart/2018/2/layout/IconCircleList"/>
    <dgm:cxn modelId="{52DFCD1A-3BD7-4ED3-A239-E8128595DF72}" srcId="{2A35A7A4-377C-4DD5-B1D3-238FD851E745}" destId="{2033492A-4868-443F-BA9A-DA49D57D13A6}" srcOrd="2" destOrd="0" parTransId="{5BC059F7-B5D9-4A14-AE6F-44B3E212774C}" sibTransId="{6E98C691-6DF4-45CF-A3C7-7F17B666105C}"/>
    <dgm:cxn modelId="{826E1B32-1961-49EF-B955-98D1DDD9709C}" type="presOf" srcId="{6E98C691-6DF4-45CF-A3C7-7F17B666105C}" destId="{3BF59727-4F01-4ED3-9327-DC9D7C32BF48}" srcOrd="0" destOrd="0" presId="urn:microsoft.com/office/officeart/2018/2/layout/IconCircleList"/>
    <dgm:cxn modelId="{56685837-5C20-46BD-933D-924CCA14CD44}" type="presOf" srcId="{F229D673-A400-4B79-83B6-E3EBA7777117}" destId="{7B180FFF-53D8-4057-9BC2-F1076A69AF79}" srcOrd="0" destOrd="0" presId="urn:microsoft.com/office/officeart/2018/2/layout/IconCircleList"/>
    <dgm:cxn modelId="{C7878A7E-B6B1-418C-B83A-D69863B0D72A}" type="presOf" srcId="{2A35A7A4-377C-4DD5-B1D3-238FD851E745}" destId="{DEDB3954-F3A7-45BE-9BD8-AF11EA8DFC3F}" srcOrd="0" destOrd="0" presId="urn:microsoft.com/office/officeart/2018/2/layout/IconCircleList"/>
    <dgm:cxn modelId="{35AD5194-76D7-4C11-88CA-443153EF9795}" type="presOf" srcId="{0FEC37D9-421B-4E0D-BB44-D018461FC1AA}" destId="{A07CBFC0-7102-4E35-925B-AC8B3E9CDCBB}" srcOrd="0" destOrd="0" presId="urn:microsoft.com/office/officeart/2018/2/layout/IconCircleList"/>
    <dgm:cxn modelId="{FACEECA6-F3B1-45F4-9916-BFA90CCD1DC2}" srcId="{2A35A7A4-377C-4DD5-B1D3-238FD851E745}" destId="{CB9B060B-927F-4677-80B0-B5BFD2882EA4}" srcOrd="0" destOrd="0" parTransId="{7AAA6228-EB0F-48FD-BEF4-34050DBA2F39}" sibTransId="{0FEC37D9-421B-4E0D-BB44-D018461FC1AA}"/>
    <dgm:cxn modelId="{C9E6B5A8-E7F3-4A6D-B2B1-FEDC54420717}" srcId="{2A35A7A4-377C-4DD5-B1D3-238FD851E745}" destId="{F229D673-A400-4B79-83B6-E3EBA7777117}" srcOrd="3" destOrd="0" parTransId="{69B90165-47CF-4A0E-83B4-B1F39D17819E}" sibTransId="{04205C12-B651-456E-BE97-9C92161B4FD6}"/>
    <dgm:cxn modelId="{CCAAC2F0-DE91-4D9F-AB3F-DA089C7E111E}" srcId="{2A35A7A4-377C-4DD5-B1D3-238FD851E745}" destId="{9C51CD8D-A1BC-4D65-8865-6D79927A2553}" srcOrd="1" destOrd="0" parTransId="{84DEB7E0-32CC-4ECA-A162-A8C4864143EE}" sibTransId="{BBF0B12F-D01F-4F11-A65F-5DECF9BE4E51}"/>
    <dgm:cxn modelId="{A5060BFC-D24B-4827-B853-60010C313E63}" type="presOf" srcId="{CB9B060B-927F-4677-80B0-B5BFD2882EA4}" destId="{C686051A-BBD0-4699-B345-B2E2FF8303E8}" srcOrd="0" destOrd="0" presId="urn:microsoft.com/office/officeart/2018/2/layout/IconCircleList"/>
    <dgm:cxn modelId="{4D4571FD-61F4-4C14-98D5-03975E5655D6}" type="presOf" srcId="{BBF0B12F-D01F-4F11-A65F-5DECF9BE4E51}" destId="{D56FBDB3-0785-4492-9D22-361763CC2003}" srcOrd="0" destOrd="0" presId="urn:microsoft.com/office/officeart/2018/2/layout/IconCircleList"/>
    <dgm:cxn modelId="{83A4D1AD-9C2A-4D25-93D3-BA4954B9BE1F}" type="presParOf" srcId="{DEDB3954-F3A7-45BE-9BD8-AF11EA8DFC3F}" destId="{AC2C0391-800E-40C7-AE7E-B01B45FD7298}" srcOrd="0" destOrd="0" presId="urn:microsoft.com/office/officeart/2018/2/layout/IconCircleList"/>
    <dgm:cxn modelId="{E75C8551-E0B4-4A94-8CDD-7867FF18008A}" type="presParOf" srcId="{AC2C0391-800E-40C7-AE7E-B01B45FD7298}" destId="{6555DC90-645D-4175-A590-BF6090404995}" srcOrd="0" destOrd="0" presId="urn:microsoft.com/office/officeart/2018/2/layout/IconCircleList"/>
    <dgm:cxn modelId="{74D73B78-0763-4D23-8D5D-7ADBBE76546D}" type="presParOf" srcId="{6555DC90-645D-4175-A590-BF6090404995}" destId="{BDBF0326-3F4A-4197-8092-17A0D0D3852A}" srcOrd="0" destOrd="0" presId="urn:microsoft.com/office/officeart/2018/2/layout/IconCircleList"/>
    <dgm:cxn modelId="{F28173FD-581B-42C5-A43E-7FCEE36B3364}" type="presParOf" srcId="{6555DC90-645D-4175-A590-BF6090404995}" destId="{2872D508-83A3-4A34-8644-46A281237A97}" srcOrd="1" destOrd="0" presId="urn:microsoft.com/office/officeart/2018/2/layout/IconCircleList"/>
    <dgm:cxn modelId="{BDDDBDEB-2A91-48C1-A889-BD94CBADED87}" type="presParOf" srcId="{6555DC90-645D-4175-A590-BF6090404995}" destId="{41B443A3-AB22-4DDD-8104-7AC38F071975}" srcOrd="2" destOrd="0" presId="urn:microsoft.com/office/officeart/2018/2/layout/IconCircleList"/>
    <dgm:cxn modelId="{0092F782-E87F-4BCC-9CAD-21F11FB650D8}" type="presParOf" srcId="{6555DC90-645D-4175-A590-BF6090404995}" destId="{C686051A-BBD0-4699-B345-B2E2FF8303E8}" srcOrd="3" destOrd="0" presId="urn:microsoft.com/office/officeart/2018/2/layout/IconCircleList"/>
    <dgm:cxn modelId="{701D5A3D-585A-4035-8144-2733BA90C5E6}" type="presParOf" srcId="{AC2C0391-800E-40C7-AE7E-B01B45FD7298}" destId="{A07CBFC0-7102-4E35-925B-AC8B3E9CDCBB}" srcOrd="1" destOrd="0" presId="urn:microsoft.com/office/officeart/2018/2/layout/IconCircleList"/>
    <dgm:cxn modelId="{AB8E104F-3BB8-4213-AD43-D0A28B493F70}" type="presParOf" srcId="{AC2C0391-800E-40C7-AE7E-B01B45FD7298}" destId="{13FDAA25-0FB6-43A9-A42B-30C747EB098D}" srcOrd="2" destOrd="0" presId="urn:microsoft.com/office/officeart/2018/2/layout/IconCircleList"/>
    <dgm:cxn modelId="{204B952F-09F0-4F0B-B2B5-A341B8833FEF}" type="presParOf" srcId="{13FDAA25-0FB6-43A9-A42B-30C747EB098D}" destId="{D9E5EC06-F9BC-4588-9421-15984B471E68}" srcOrd="0" destOrd="0" presId="urn:microsoft.com/office/officeart/2018/2/layout/IconCircleList"/>
    <dgm:cxn modelId="{DC8A6824-4FEF-4887-AADD-62F6AE1A9D38}" type="presParOf" srcId="{13FDAA25-0FB6-43A9-A42B-30C747EB098D}" destId="{CDA5A096-ADFD-4C81-8D82-E73F1D74EBF1}" srcOrd="1" destOrd="0" presId="urn:microsoft.com/office/officeart/2018/2/layout/IconCircleList"/>
    <dgm:cxn modelId="{4D9B0123-40E7-4575-8ECE-7D417CC0C019}" type="presParOf" srcId="{13FDAA25-0FB6-43A9-A42B-30C747EB098D}" destId="{315C5549-B045-48E8-9397-AD1C11B8AC5F}" srcOrd="2" destOrd="0" presId="urn:microsoft.com/office/officeart/2018/2/layout/IconCircleList"/>
    <dgm:cxn modelId="{6A04856F-72F4-4C5A-8808-A85637489323}" type="presParOf" srcId="{13FDAA25-0FB6-43A9-A42B-30C747EB098D}" destId="{88714E57-5ED4-456B-9B62-0A9F2BE845F9}" srcOrd="3" destOrd="0" presId="urn:microsoft.com/office/officeart/2018/2/layout/IconCircleList"/>
    <dgm:cxn modelId="{31A69B2A-B4E0-4870-AD3E-D72280B45291}" type="presParOf" srcId="{AC2C0391-800E-40C7-AE7E-B01B45FD7298}" destId="{D56FBDB3-0785-4492-9D22-361763CC2003}" srcOrd="3" destOrd="0" presId="urn:microsoft.com/office/officeart/2018/2/layout/IconCircleList"/>
    <dgm:cxn modelId="{BFEDF0A4-91A9-4582-934F-DBBF113CBB39}" type="presParOf" srcId="{AC2C0391-800E-40C7-AE7E-B01B45FD7298}" destId="{794541F3-D6CB-4921-AE24-B41D8BB9E721}" srcOrd="4" destOrd="0" presId="urn:microsoft.com/office/officeart/2018/2/layout/IconCircleList"/>
    <dgm:cxn modelId="{A81FD556-50BD-458A-B00A-C4DC2448429F}" type="presParOf" srcId="{794541F3-D6CB-4921-AE24-B41D8BB9E721}" destId="{43BD6F72-8DBC-4B8D-A232-1DD6725E46EC}" srcOrd="0" destOrd="0" presId="urn:microsoft.com/office/officeart/2018/2/layout/IconCircleList"/>
    <dgm:cxn modelId="{29BBBBAC-D5E6-499A-A62E-85063F8E27C8}" type="presParOf" srcId="{794541F3-D6CB-4921-AE24-B41D8BB9E721}" destId="{AC4338C1-6871-4D7F-AD44-92B5C79A1FC9}" srcOrd="1" destOrd="0" presId="urn:microsoft.com/office/officeart/2018/2/layout/IconCircleList"/>
    <dgm:cxn modelId="{6E777E27-9810-40BE-A13C-E32DF7866B0B}" type="presParOf" srcId="{794541F3-D6CB-4921-AE24-B41D8BB9E721}" destId="{51E19C47-DBAD-40BC-ADAA-2C85A90A4691}" srcOrd="2" destOrd="0" presId="urn:microsoft.com/office/officeart/2018/2/layout/IconCircleList"/>
    <dgm:cxn modelId="{968B8E90-C7F0-4BC2-BB44-0E89526E9E5F}" type="presParOf" srcId="{794541F3-D6CB-4921-AE24-B41D8BB9E721}" destId="{5EA53464-408A-442B-A21B-3632A962E01C}" srcOrd="3" destOrd="0" presId="urn:microsoft.com/office/officeart/2018/2/layout/IconCircleList"/>
    <dgm:cxn modelId="{5323325B-5395-4673-B4F7-D8A805533F19}" type="presParOf" srcId="{AC2C0391-800E-40C7-AE7E-B01B45FD7298}" destId="{3BF59727-4F01-4ED3-9327-DC9D7C32BF48}" srcOrd="5" destOrd="0" presId="urn:microsoft.com/office/officeart/2018/2/layout/IconCircleList"/>
    <dgm:cxn modelId="{ABF5FE1E-F7EB-45F4-8538-E4FC665E7DE4}" type="presParOf" srcId="{AC2C0391-800E-40C7-AE7E-B01B45FD7298}" destId="{AE4BCBC4-824C-4457-ADBA-C4CDB361CA30}" srcOrd="6" destOrd="0" presId="urn:microsoft.com/office/officeart/2018/2/layout/IconCircleList"/>
    <dgm:cxn modelId="{379B43C4-F140-45C7-81F5-E505E13AE45A}" type="presParOf" srcId="{AE4BCBC4-824C-4457-ADBA-C4CDB361CA30}" destId="{B261153F-1DF6-48A8-8D0F-5F55D0D887E8}" srcOrd="0" destOrd="0" presId="urn:microsoft.com/office/officeart/2018/2/layout/IconCircleList"/>
    <dgm:cxn modelId="{A4751597-B2E1-4435-97CB-D1D7BAA6B061}" type="presParOf" srcId="{AE4BCBC4-824C-4457-ADBA-C4CDB361CA30}" destId="{AC779B35-E6C4-477D-BC50-EB6F69D9D897}" srcOrd="1" destOrd="0" presId="urn:microsoft.com/office/officeart/2018/2/layout/IconCircleList"/>
    <dgm:cxn modelId="{CC68A4FC-8CEE-4C30-96BD-C7C87F7C6C7B}" type="presParOf" srcId="{AE4BCBC4-824C-4457-ADBA-C4CDB361CA30}" destId="{D17A36E7-A428-4A6C-AAE7-D7EE6590F152}" srcOrd="2" destOrd="0" presId="urn:microsoft.com/office/officeart/2018/2/layout/IconCircleList"/>
    <dgm:cxn modelId="{98A8F197-B2AF-4665-A85C-BBCA3AE777EB}" type="presParOf" srcId="{AE4BCBC4-824C-4457-ADBA-C4CDB361CA30}" destId="{7B180FFF-53D8-4057-9BC2-F1076A69AF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79C060-D651-4D63-9140-C992967CED67}"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8FEF293B-36FB-43B8-90EE-75B5FFD3965F}">
      <dgm:prSet/>
      <dgm:spPr/>
      <dgm:t>
        <a:bodyPr/>
        <a:lstStyle/>
        <a:p>
          <a:r>
            <a:rPr lang="es-ES"/>
            <a:t>Hashtable con una clave única y un puntero a la data</a:t>
          </a:r>
          <a:endParaRPr lang="en-US"/>
        </a:p>
      </dgm:t>
    </dgm:pt>
    <dgm:pt modelId="{4C807938-A8DB-4C29-A1DE-25CC35F03D3B}" type="parTrans" cxnId="{E150C1E6-123C-46F2-A45E-F6BEDC902FC0}">
      <dgm:prSet/>
      <dgm:spPr/>
      <dgm:t>
        <a:bodyPr/>
        <a:lstStyle/>
        <a:p>
          <a:endParaRPr lang="en-US"/>
        </a:p>
      </dgm:t>
    </dgm:pt>
    <dgm:pt modelId="{9225B4A6-F4A5-4CC3-BA47-353779358262}" type="sibTrans" cxnId="{E150C1E6-123C-46F2-A45E-F6BEDC902FC0}">
      <dgm:prSet/>
      <dgm:spPr/>
      <dgm:t>
        <a:bodyPr/>
        <a:lstStyle/>
        <a:p>
          <a:endParaRPr lang="en-US"/>
        </a:p>
      </dgm:t>
    </dgm:pt>
    <dgm:pt modelId="{242535EC-837F-4EF2-A9E2-1B21496D3641}">
      <dgm:prSet/>
      <dgm:spPr/>
      <dgm:t>
        <a:bodyPr/>
        <a:lstStyle/>
        <a:p>
          <a:r>
            <a:rPr lang="es-ES"/>
            <a:t>Muy alto desempeño</a:t>
          </a:r>
          <a:endParaRPr lang="en-US"/>
        </a:p>
      </dgm:t>
    </dgm:pt>
    <dgm:pt modelId="{0271DA2A-7784-44B8-91A1-4C2FED082559}" type="parTrans" cxnId="{A6BCF70E-2DDF-4A42-8670-EF7DBF51DF89}">
      <dgm:prSet/>
      <dgm:spPr/>
      <dgm:t>
        <a:bodyPr/>
        <a:lstStyle/>
        <a:p>
          <a:endParaRPr lang="en-US"/>
        </a:p>
      </dgm:t>
    </dgm:pt>
    <dgm:pt modelId="{03B637EA-C0BA-4CFA-ABA4-FF14F20C0B8C}" type="sibTrans" cxnId="{A6BCF70E-2DDF-4A42-8670-EF7DBF51DF89}">
      <dgm:prSet/>
      <dgm:spPr/>
      <dgm:t>
        <a:bodyPr/>
        <a:lstStyle/>
        <a:p>
          <a:endParaRPr lang="en-US"/>
        </a:p>
      </dgm:t>
    </dgm:pt>
    <dgm:pt modelId="{5D17AA90-DC28-40CC-8D72-7270445933E1}" type="pres">
      <dgm:prSet presAssocID="{9379C060-D651-4D63-9140-C992967CED67}" presName="diagram" presStyleCnt="0">
        <dgm:presLayoutVars>
          <dgm:chPref val="1"/>
          <dgm:dir/>
          <dgm:animOne val="branch"/>
          <dgm:animLvl val="lvl"/>
          <dgm:resizeHandles/>
        </dgm:presLayoutVars>
      </dgm:prSet>
      <dgm:spPr/>
    </dgm:pt>
    <dgm:pt modelId="{AC4D9A8D-CD62-47E3-A0A1-3C852A87BD41}" type="pres">
      <dgm:prSet presAssocID="{8FEF293B-36FB-43B8-90EE-75B5FFD3965F}" presName="root" presStyleCnt="0"/>
      <dgm:spPr/>
    </dgm:pt>
    <dgm:pt modelId="{0E618EF2-37BD-4307-8A10-DC875A5B4299}" type="pres">
      <dgm:prSet presAssocID="{8FEF293B-36FB-43B8-90EE-75B5FFD3965F}" presName="rootComposite" presStyleCnt="0"/>
      <dgm:spPr/>
    </dgm:pt>
    <dgm:pt modelId="{28C89355-77EA-4507-856E-F2B33AC6C734}" type="pres">
      <dgm:prSet presAssocID="{8FEF293B-36FB-43B8-90EE-75B5FFD3965F}" presName="rootText" presStyleLbl="node1" presStyleIdx="0" presStyleCnt="2"/>
      <dgm:spPr/>
    </dgm:pt>
    <dgm:pt modelId="{43842B5B-1166-48AF-B631-C7F3A8A48EEA}" type="pres">
      <dgm:prSet presAssocID="{8FEF293B-36FB-43B8-90EE-75B5FFD3965F}" presName="rootConnector" presStyleLbl="node1" presStyleIdx="0" presStyleCnt="2"/>
      <dgm:spPr/>
    </dgm:pt>
    <dgm:pt modelId="{9A068F25-2AA4-4E20-8354-B947FD4673E3}" type="pres">
      <dgm:prSet presAssocID="{8FEF293B-36FB-43B8-90EE-75B5FFD3965F}" presName="childShape" presStyleCnt="0"/>
      <dgm:spPr/>
    </dgm:pt>
    <dgm:pt modelId="{EA91C79C-F0C1-4B78-82CB-14203115DB43}" type="pres">
      <dgm:prSet presAssocID="{242535EC-837F-4EF2-A9E2-1B21496D3641}" presName="root" presStyleCnt="0"/>
      <dgm:spPr/>
    </dgm:pt>
    <dgm:pt modelId="{70BBA420-BBC0-47A5-B1E7-8299A0EA3126}" type="pres">
      <dgm:prSet presAssocID="{242535EC-837F-4EF2-A9E2-1B21496D3641}" presName="rootComposite" presStyleCnt="0"/>
      <dgm:spPr/>
    </dgm:pt>
    <dgm:pt modelId="{512EBF76-4186-4E3D-940E-0BFDA19E4239}" type="pres">
      <dgm:prSet presAssocID="{242535EC-837F-4EF2-A9E2-1B21496D3641}" presName="rootText" presStyleLbl="node1" presStyleIdx="1" presStyleCnt="2"/>
      <dgm:spPr/>
    </dgm:pt>
    <dgm:pt modelId="{59183ACA-E821-4C70-A9FF-BF1639EEA765}" type="pres">
      <dgm:prSet presAssocID="{242535EC-837F-4EF2-A9E2-1B21496D3641}" presName="rootConnector" presStyleLbl="node1" presStyleIdx="1" presStyleCnt="2"/>
      <dgm:spPr/>
    </dgm:pt>
    <dgm:pt modelId="{8D8C186C-A2F5-4B35-91DC-9E9F04CD3402}" type="pres">
      <dgm:prSet presAssocID="{242535EC-837F-4EF2-A9E2-1B21496D3641}" presName="childShape" presStyleCnt="0"/>
      <dgm:spPr/>
    </dgm:pt>
  </dgm:ptLst>
  <dgm:cxnLst>
    <dgm:cxn modelId="{A6BCF70E-2DDF-4A42-8670-EF7DBF51DF89}" srcId="{9379C060-D651-4D63-9140-C992967CED67}" destId="{242535EC-837F-4EF2-A9E2-1B21496D3641}" srcOrd="1" destOrd="0" parTransId="{0271DA2A-7784-44B8-91A1-4C2FED082559}" sibTransId="{03B637EA-C0BA-4CFA-ABA4-FF14F20C0B8C}"/>
    <dgm:cxn modelId="{F6EA541A-5100-4411-81FE-53759C72E2AB}" type="presOf" srcId="{8FEF293B-36FB-43B8-90EE-75B5FFD3965F}" destId="{43842B5B-1166-48AF-B631-C7F3A8A48EEA}" srcOrd="1" destOrd="0" presId="urn:microsoft.com/office/officeart/2005/8/layout/hierarchy3"/>
    <dgm:cxn modelId="{1BCC7B38-8F87-4064-A573-122CEC2E3742}" type="presOf" srcId="{242535EC-837F-4EF2-A9E2-1B21496D3641}" destId="{512EBF76-4186-4E3D-940E-0BFDA19E4239}" srcOrd="0" destOrd="0" presId="urn:microsoft.com/office/officeart/2005/8/layout/hierarchy3"/>
    <dgm:cxn modelId="{49388840-014F-4711-AEAC-2B26FB4805A8}" type="presOf" srcId="{9379C060-D651-4D63-9140-C992967CED67}" destId="{5D17AA90-DC28-40CC-8D72-7270445933E1}" srcOrd="0" destOrd="0" presId="urn:microsoft.com/office/officeart/2005/8/layout/hierarchy3"/>
    <dgm:cxn modelId="{0613F281-F052-42BD-8A59-6A88B6DDBBC2}" type="presOf" srcId="{8FEF293B-36FB-43B8-90EE-75B5FFD3965F}" destId="{28C89355-77EA-4507-856E-F2B33AC6C734}" srcOrd="0" destOrd="0" presId="urn:microsoft.com/office/officeart/2005/8/layout/hierarchy3"/>
    <dgm:cxn modelId="{9CC9E5E5-2492-418F-BA33-86190FAB7B64}" type="presOf" srcId="{242535EC-837F-4EF2-A9E2-1B21496D3641}" destId="{59183ACA-E821-4C70-A9FF-BF1639EEA765}" srcOrd="1" destOrd="0" presId="urn:microsoft.com/office/officeart/2005/8/layout/hierarchy3"/>
    <dgm:cxn modelId="{E150C1E6-123C-46F2-A45E-F6BEDC902FC0}" srcId="{9379C060-D651-4D63-9140-C992967CED67}" destId="{8FEF293B-36FB-43B8-90EE-75B5FFD3965F}" srcOrd="0" destOrd="0" parTransId="{4C807938-A8DB-4C29-A1DE-25CC35F03D3B}" sibTransId="{9225B4A6-F4A5-4CC3-BA47-353779358262}"/>
    <dgm:cxn modelId="{A6C4FE9D-1758-477E-B264-5B4F645C9C38}" type="presParOf" srcId="{5D17AA90-DC28-40CC-8D72-7270445933E1}" destId="{AC4D9A8D-CD62-47E3-A0A1-3C852A87BD41}" srcOrd="0" destOrd="0" presId="urn:microsoft.com/office/officeart/2005/8/layout/hierarchy3"/>
    <dgm:cxn modelId="{1A71853B-A42F-407A-A7F5-17A2037BDA34}" type="presParOf" srcId="{AC4D9A8D-CD62-47E3-A0A1-3C852A87BD41}" destId="{0E618EF2-37BD-4307-8A10-DC875A5B4299}" srcOrd="0" destOrd="0" presId="urn:microsoft.com/office/officeart/2005/8/layout/hierarchy3"/>
    <dgm:cxn modelId="{700088D1-B540-40F8-A328-775BCBE6A4A5}" type="presParOf" srcId="{0E618EF2-37BD-4307-8A10-DC875A5B4299}" destId="{28C89355-77EA-4507-856E-F2B33AC6C734}" srcOrd="0" destOrd="0" presId="urn:microsoft.com/office/officeart/2005/8/layout/hierarchy3"/>
    <dgm:cxn modelId="{4CD7BF27-471E-4436-B79F-0D7651C564B6}" type="presParOf" srcId="{0E618EF2-37BD-4307-8A10-DC875A5B4299}" destId="{43842B5B-1166-48AF-B631-C7F3A8A48EEA}" srcOrd="1" destOrd="0" presId="urn:microsoft.com/office/officeart/2005/8/layout/hierarchy3"/>
    <dgm:cxn modelId="{B7CEB72D-DA2A-451D-ABC7-F125A6B4FF42}" type="presParOf" srcId="{AC4D9A8D-CD62-47E3-A0A1-3C852A87BD41}" destId="{9A068F25-2AA4-4E20-8354-B947FD4673E3}" srcOrd="1" destOrd="0" presId="urn:microsoft.com/office/officeart/2005/8/layout/hierarchy3"/>
    <dgm:cxn modelId="{3C227AC5-5B20-468F-B984-06ABCEB9A2EB}" type="presParOf" srcId="{5D17AA90-DC28-40CC-8D72-7270445933E1}" destId="{EA91C79C-F0C1-4B78-82CB-14203115DB43}" srcOrd="1" destOrd="0" presId="urn:microsoft.com/office/officeart/2005/8/layout/hierarchy3"/>
    <dgm:cxn modelId="{631568F1-26E1-44A9-8924-C62D1DFE3E08}" type="presParOf" srcId="{EA91C79C-F0C1-4B78-82CB-14203115DB43}" destId="{70BBA420-BBC0-47A5-B1E7-8299A0EA3126}" srcOrd="0" destOrd="0" presId="urn:microsoft.com/office/officeart/2005/8/layout/hierarchy3"/>
    <dgm:cxn modelId="{33279272-8ACB-490C-9E9B-2695AD2BA965}" type="presParOf" srcId="{70BBA420-BBC0-47A5-B1E7-8299A0EA3126}" destId="{512EBF76-4186-4E3D-940E-0BFDA19E4239}" srcOrd="0" destOrd="0" presId="urn:microsoft.com/office/officeart/2005/8/layout/hierarchy3"/>
    <dgm:cxn modelId="{35023597-5CE7-44C3-B854-1301A66C9B8C}" type="presParOf" srcId="{70BBA420-BBC0-47A5-B1E7-8299A0EA3126}" destId="{59183ACA-E821-4C70-A9FF-BF1639EEA765}" srcOrd="1" destOrd="0" presId="urn:microsoft.com/office/officeart/2005/8/layout/hierarchy3"/>
    <dgm:cxn modelId="{30275F8F-9746-44AD-A3DD-9DC42611759C}" type="presParOf" srcId="{EA91C79C-F0C1-4B78-82CB-14203115DB43}" destId="{8D8C186C-A2F5-4B35-91DC-9E9F04CD340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76D98-687F-47A9-91D6-DFA6BF768FBF}">
      <dsp:nvSpPr>
        <dsp:cNvPr id="0" name=""/>
        <dsp:cNvSpPr/>
      </dsp:nvSpPr>
      <dsp:spPr>
        <a:xfrm>
          <a:off x="1107626" y="1138295"/>
          <a:ext cx="1191585" cy="1191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2B0B2-5478-4C67-9E2F-A4052E6A4C64}">
      <dsp:nvSpPr>
        <dsp:cNvPr id="0" name=""/>
        <dsp:cNvSpPr/>
      </dsp:nvSpPr>
      <dsp:spPr>
        <a:xfrm>
          <a:off x="1153" y="2419095"/>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s-ES" sz="2700" kern="1200"/>
            <a:t>“Variedad” de los datos</a:t>
          </a:r>
          <a:endParaRPr lang="en-US" sz="2700" kern="1200"/>
        </a:p>
      </dsp:txBody>
      <dsp:txXfrm>
        <a:off x="1153" y="2419095"/>
        <a:ext cx="3404531" cy="510679"/>
      </dsp:txXfrm>
    </dsp:sp>
    <dsp:sp modelId="{011602F9-C186-48B7-8D11-B39EDDC8E126}">
      <dsp:nvSpPr>
        <dsp:cNvPr id="0" name=""/>
        <dsp:cNvSpPr/>
      </dsp:nvSpPr>
      <dsp:spPr>
        <a:xfrm>
          <a:off x="1153" y="2971270"/>
          <a:ext cx="3404531" cy="241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t>Datos no estructurados</a:t>
          </a:r>
          <a:endParaRPr lang="en-US" sz="1700" kern="1200"/>
        </a:p>
      </dsp:txBody>
      <dsp:txXfrm>
        <a:off x="1153" y="2971270"/>
        <a:ext cx="3404531" cy="241772"/>
      </dsp:txXfrm>
    </dsp:sp>
    <dsp:sp modelId="{BE969267-9D1C-4892-9CD2-3ADA09AA0D8B}">
      <dsp:nvSpPr>
        <dsp:cNvPr id="0" name=""/>
        <dsp:cNvSpPr/>
      </dsp:nvSpPr>
      <dsp:spPr>
        <a:xfrm>
          <a:off x="5107950" y="1138295"/>
          <a:ext cx="1191585" cy="1191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14FB2-440A-438B-9600-A8A6FA5E0E68}">
      <dsp:nvSpPr>
        <dsp:cNvPr id="0" name=""/>
        <dsp:cNvSpPr/>
      </dsp:nvSpPr>
      <dsp:spPr>
        <a:xfrm>
          <a:off x="4001477" y="2419095"/>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s-ES" sz="2700" kern="1200"/>
            <a:t>Cambios en el esquema</a:t>
          </a:r>
          <a:endParaRPr lang="en-US" sz="2700" kern="1200"/>
        </a:p>
      </dsp:txBody>
      <dsp:txXfrm>
        <a:off x="4001477" y="2419095"/>
        <a:ext cx="3404531" cy="510679"/>
      </dsp:txXfrm>
    </dsp:sp>
    <dsp:sp modelId="{E3395414-AB36-4442-8455-9B06823C0F22}">
      <dsp:nvSpPr>
        <dsp:cNvPr id="0" name=""/>
        <dsp:cNvSpPr/>
      </dsp:nvSpPr>
      <dsp:spPr>
        <a:xfrm>
          <a:off x="4001477" y="2971270"/>
          <a:ext cx="3404531" cy="241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t>Trata de agregar una nueva columna!</a:t>
          </a:r>
          <a:endParaRPr lang="en-US" sz="1700" kern="1200"/>
        </a:p>
      </dsp:txBody>
      <dsp:txXfrm>
        <a:off x="4001477" y="2971270"/>
        <a:ext cx="3404531" cy="241772"/>
      </dsp:txXfrm>
    </dsp:sp>
    <dsp:sp modelId="{A421FA17-B3E3-45F7-AAB4-E3EAE8AD07D6}">
      <dsp:nvSpPr>
        <dsp:cNvPr id="0" name=""/>
        <dsp:cNvSpPr/>
      </dsp:nvSpPr>
      <dsp:spPr>
        <a:xfrm>
          <a:off x="9108274" y="1138295"/>
          <a:ext cx="1191585" cy="1191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00C998-5D1F-43CD-8F2A-F5DBCB9D8490}">
      <dsp:nvSpPr>
        <dsp:cNvPr id="0" name=""/>
        <dsp:cNvSpPr/>
      </dsp:nvSpPr>
      <dsp:spPr>
        <a:xfrm>
          <a:off x="8001802" y="2419095"/>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s-ES" sz="2700" kern="1200"/>
            <a:t>Escalabilidad</a:t>
          </a:r>
          <a:endParaRPr lang="en-US" sz="2700" kern="1200"/>
        </a:p>
      </dsp:txBody>
      <dsp:txXfrm>
        <a:off x="8001802" y="2419095"/>
        <a:ext cx="3404531" cy="510679"/>
      </dsp:txXfrm>
    </dsp:sp>
    <dsp:sp modelId="{0B9D8F32-CFFC-4627-9174-B3C38FA87E43}">
      <dsp:nvSpPr>
        <dsp:cNvPr id="0" name=""/>
        <dsp:cNvSpPr/>
      </dsp:nvSpPr>
      <dsp:spPr>
        <a:xfrm>
          <a:off x="8001802" y="2971270"/>
          <a:ext cx="3404531" cy="241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t>Solo agrega un nuevo server</a:t>
          </a:r>
          <a:endParaRPr lang="en-US" sz="1700" kern="1200"/>
        </a:p>
      </dsp:txBody>
      <dsp:txXfrm>
        <a:off x="8001802" y="2971270"/>
        <a:ext cx="3404531" cy="241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F0326-3F4A-4197-8092-17A0D0D3852A}">
      <dsp:nvSpPr>
        <dsp:cNvPr id="0" name=""/>
        <dsp:cNvSpPr/>
      </dsp:nvSpPr>
      <dsp:spPr>
        <a:xfrm>
          <a:off x="278772" y="329187"/>
          <a:ext cx="1370205" cy="137020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2D508-83A3-4A34-8644-46A281237A97}">
      <dsp:nvSpPr>
        <dsp:cNvPr id="0" name=""/>
        <dsp:cNvSpPr/>
      </dsp:nvSpPr>
      <dsp:spPr>
        <a:xfrm>
          <a:off x="566516" y="616930"/>
          <a:ext cx="794719" cy="794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6051A-BBD0-4699-B345-B2E2FF8303E8}">
      <dsp:nvSpPr>
        <dsp:cNvPr id="0" name=""/>
        <dsp:cNvSpPr/>
      </dsp:nvSpPr>
      <dsp:spPr>
        <a:xfrm>
          <a:off x="1942593" y="329187"/>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a:t>Sin esquema</a:t>
          </a:r>
          <a:endParaRPr lang="en-US" sz="2400" kern="1200"/>
        </a:p>
      </dsp:txBody>
      <dsp:txXfrm>
        <a:off x="1942593" y="329187"/>
        <a:ext cx="3229769" cy="1370205"/>
      </dsp:txXfrm>
    </dsp:sp>
    <dsp:sp modelId="{D9E5EC06-F9BC-4588-9421-15984B471E68}">
      <dsp:nvSpPr>
        <dsp:cNvPr id="0" name=""/>
        <dsp:cNvSpPr/>
      </dsp:nvSpPr>
      <dsp:spPr>
        <a:xfrm>
          <a:off x="5735126" y="329187"/>
          <a:ext cx="1370205" cy="137020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5A096-ADFD-4C81-8D82-E73F1D74EBF1}">
      <dsp:nvSpPr>
        <dsp:cNvPr id="0" name=""/>
        <dsp:cNvSpPr/>
      </dsp:nvSpPr>
      <dsp:spPr>
        <a:xfrm>
          <a:off x="6022869" y="616930"/>
          <a:ext cx="794719" cy="794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714E57-5ED4-456B-9B62-0A9F2BE845F9}">
      <dsp:nvSpPr>
        <dsp:cNvPr id="0" name=""/>
        <dsp:cNvSpPr/>
      </dsp:nvSpPr>
      <dsp:spPr>
        <a:xfrm>
          <a:off x="7398947" y="329187"/>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a:t>Consistente (eventualmente)</a:t>
          </a:r>
          <a:endParaRPr lang="en-US" sz="2400" kern="1200"/>
        </a:p>
      </dsp:txBody>
      <dsp:txXfrm>
        <a:off x="7398947" y="329187"/>
        <a:ext cx="3229769" cy="1370205"/>
      </dsp:txXfrm>
    </dsp:sp>
    <dsp:sp modelId="{43BD6F72-8DBC-4B8D-A232-1DD6725E46EC}">
      <dsp:nvSpPr>
        <dsp:cNvPr id="0" name=""/>
        <dsp:cNvSpPr/>
      </dsp:nvSpPr>
      <dsp:spPr>
        <a:xfrm>
          <a:off x="278772" y="2395529"/>
          <a:ext cx="1370205" cy="137020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338C1-6871-4D7F-AD44-92B5C79A1FC9}">
      <dsp:nvSpPr>
        <dsp:cNvPr id="0" name=""/>
        <dsp:cNvSpPr/>
      </dsp:nvSpPr>
      <dsp:spPr>
        <a:xfrm>
          <a:off x="566516" y="2683273"/>
          <a:ext cx="794719" cy="794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A53464-408A-442B-A21B-3632A962E01C}">
      <dsp:nvSpPr>
        <dsp:cNvPr id="0" name=""/>
        <dsp:cNvSpPr/>
      </dsp:nvSpPr>
      <dsp:spPr>
        <a:xfrm>
          <a:off x="1942593" y="2395529"/>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a:t>Replicación!</a:t>
          </a:r>
          <a:endParaRPr lang="en-US" sz="2400" kern="1200"/>
        </a:p>
      </dsp:txBody>
      <dsp:txXfrm>
        <a:off x="1942593" y="2395529"/>
        <a:ext cx="3229769" cy="1370205"/>
      </dsp:txXfrm>
    </dsp:sp>
    <dsp:sp modelId="{B261153F-1DF6-48A8-8D0F-5F55D0D887E8}">
      <dsp:nvSpPr>
        <dsp:cNvPr id="0" name=""/>
        <dsp:cNvSpPr/>
      </dsp:nvSpPr>
      <dsp:spPr>
        <a:xfrm>
          <a:off x="5735126" y="2395529"/>
          <a:ext cx="1370205" cy="1370205"/>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79B35-E6C4-477D-BC50-EB6F69D9D897}">
      <dsp:nvSpPr>
        <dsp:cNvPr id="0" name=""/>
        <dsp:cNvSpPr/>
      </dsp:nvSpPr>
      <dsp:spPr>
        <a:xfrm>
          <a:off x="6022869" y="2683273"/>
          <a:ext cx="794719" cy="7947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80FFF-53D8-4057-9BC2-F1076A69AF79}">
      <dsp:nvSpPr>
        <dsp:cNvPr id="0" name=""/>
        <dsp:cNvSpPr/>
      </dsp:nvSpPr>
      <dsp:spPr>
        <a:xfrm>
          <a:off x="7398947" y="2395529"/>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a:t>Muucha data!</a:t>
          </a:r>
          <a:endParaRPr lang="en-US" sz="2400" kern="1200"/>
        </a:p>
      </dsp:txBody>
      <dsp:txXfrm>
        <a:off x="7398947" y="2395529"/>
        <a:ext cx="3229769" cy="1370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89355-77EA-4507-856E-F2B33AC6C734}">
      <dsp:nvSpPr>
        <dsp:cNvPr id="0" name=""/>
        <dsp:cNvSpPr/>
      </dsp:nvSpPr>
      <dsp:spPr>
        <a:xfrm>
          <a:off x="1331" y="835814"/>
          <a:ext cx="4846589" cy="2423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s-ES" sz="4700" kern="1200"/>
            <a:t>Hashtable con una clave única y un puntero a la data</a:t>
          </a:r>
          <a:endParaRPr lang="en-US" sz="4700" kern="1200"/>
        </a:p>
      </dsp:txBody>
      <dsp:txXfrm>
        <a:off x="72307" y="906790"/>
        <a:ext cx="4704637" cy="2281342"/>
      </dsp:txXfrm>
    </dsp:sp>
    <dsp:sp modelId="{512EBF76-4186-4E3D-940E-0BFDA19E4239}">
      <dsp:nvSpPr>
        <dsp:cNvPr id="0" name=""/>
        <dsp:cNvSpPr/>
      </dsp:nvSpPr>
      <dsp:spPr>
        <a:xfrm>
          <a:off x="6059568" y="835814"/>
          <a:ext cx="4846589" cy="24232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s-ES" sz="4700" kern="1200"/>
            <a:t>Muy alto desempeño</a:t>
          </a:r>
          <a:endParaRPr lang="en-US" sz="4700" kern="1200"/>
        </a:p>
      </dsp:txBody>
      <dsp:txXfrm>
        <a:off x="6130544" y="906790"/>
        <a:ext cx="4704637" cy="228134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D59A5-B405-41AF-9699-CDEB28AF0C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3CE173-9EA6-4374-A66C-08F1B9890F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45718-0B60-400B-9D07-4FB9D7F5118B}"/>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D1B7D38F-00BB-4F6F-B587-529B07B47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205D4-7F59-4A01-A3EA-1B51D8DE01BE}"/>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12458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BDD2-27F5-4A92-A0F9-F36681A8C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F5013-1E3C-46A0-9445-BD81663D88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11EE45-A0A3-4595-828E-EDC70E058E1B}"/>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995C93E3-DC68-43D7-8F88-25DB78EE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5EF2D-302B-4ECC-A729-EE783E7582B5}"/>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281865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17CD6D-CF40-4722-9A2F-5809B859E1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EB5920-E521-4452-B3E8-F15D8340D0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0BF6D-3D85-449F-A03E-CAB54B671785}"/>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C8309230-748E-491A-AE69-93D6C7C6A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4F72E-C45B-476C-AD69-2D4F2093A6B3}"/>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41945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D8FF-15D5-41A6-892A-E49733CBEE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869E6-B069-437A-B869-C901C51E35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AFF58-C8D2-4668-8C72-69FB33D6574A}"/>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713631DB-1125-4BCD-ACDD-C0396ACEB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2F576-2AC4-4AE5-86B2-9B081135A328}"/>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856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AD66-6D25-48BE-A94D-8C7ECD5C36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16239-A428-436E-8579-5419DCC18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C6AC84-1CA7-4C63-A5A2-BFE444A52D2B}"/>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C369242B-BB36-4885-B19F-F48B88D14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100C6-9406-4C87-BE57-D744BE1470A7}"/>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4020699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3BAB-C9EB-42CD-A712-4C5A54BB2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9E3266-A8A8-45F5-8AB9-D1D12E244B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961974-54FB-4403-8C0C-FD6F1DE63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909508-40D5-44FE-93AB-3E4C09F75692}"/>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6" name="Footer Placeholder 5">
            <a:extLst>
              <a:ext uri="{FF2B5EF4-FFF2-40B4-BE49-F238E27FC236}">
                <a16:creationId xmlns:a16="http://schemas.microsoft.com/office/drawing/2014/main" id="{C4E9473E-0E91-4DC3-87F4-8EF591348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1E9D5-AC79-48D1-887C-410C5E94ABDA}"/>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2063376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2135-0F43-4A36-9941-87F0190BEC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9086C5-CDA0-4353-8C28-6A84F59F7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ACC2AD-56CB-401C-A07B-E75B58F7E0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92FD4-4748-4A10-AAF3-C3F4B0177B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6B103E-6E8B-45ED-A573-4BA92611F3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7C5291-B58D-4F93-A6C3-65B300F5267F}"/>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8" name="Footer Placeholder 7">
            <a:extLst>
              <a:ext uri="{FF2B5EF4-FFF2-40B4-BE49-F238E27FC236}">
                <a16:creationId xmlns:a16="http://schemas.microsoft.com/office/drawing/2014/main" id="{AF8A3C8D-C480-4C7D-BF0D-BE1A88EAA4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27DE57-142F-4BAA-83DC-6DF765A62E77}"/>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65832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6C34-D719-4073-BCD7-D2EB16AD53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BB8DD-EE9B-40B7-A665-E0CFCA4FAB4B}"/>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4" name="Footer Placeholder 3">
            <a:extLst>
              <a:ext uri="{FF2B5EF4-FFF2-40B4-BE49-F238E27FC236}">
                <a16:creationId xmlns:a16="http://schemas.microsoft.com/office/drawing/2014/main" id="{72629986-4749-4F03-AA28-79BBFAE587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CAE459-EFED-4B19-A093-EFD027B23F55}"/>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183916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AD2B70-E357-40E8-9FA7-3B6141545D50}"/>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3" name="Footer Placeholder 2">
            <a:extLst>
              <a:ext uri="{FF2B5EF4-FFF2-40B4-BE49-F238E27FC236}">
                <a16:creationId xmlns:a16="http://schemas.microsoft.com/office/drawing/2014/main" id="{D33011E4-FC1C-4C18-9204-2463B15963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4018BA-9D7B-43C2-890A-2199A04D82BF}"/>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95916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DD5C-B64F-4965-9EA5-352088ACC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228656-6242-4EF7-BCB8-5C5B841AF2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C24F5E-DB46-4244-932D-B8B274ADF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F858B-DDCD-467E-90A9-B9050B94F64F}"/>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6" name="Footer Placeholder 5">
            <a:extLst>
              <a:ext uri="{FF2B5EF4-FFF2-40B4-BE49-F238E27FC236}">
                <a16:creationId xmlns:a16="http://schemas.microsoft.com/office/drawing/2014/main" id="{873EF112-FD29-422F-AA58-5339B82E8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0C8E9-3F45-4010-9B2C-5B50D159BFEA}"/>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397139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A334-2528-48EB-97E9-D611AA9B86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8CF85-4B09-4BBA-9E7B-4B0D7FDF7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DF2275-CCF5-4D13-AF10-8366B3171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83EF0-1FE2-4001-AE88-878604C8F159}"/>
              </a:ext>
            </a:extLst>
          </p:cNvPr>
          <p:cNvSpPr>
            <a:spLocks noGrp="1"/>
          </p:cNvSpPr>
          <p:nvPr>
            <p:ph type="dt" sz="half" idx="10"/>
          </p:nvPr>
        </p:nvSpPr>
        <p:spPr/>
        <p:txBody>
          <a:bodyPr/>
          <a:lstStyle/>
          <a:p>
            <a:fld id="{6A3C519C-2825-495E-8B1A-96F3669561B0}" type="datetimeFigureOut">
              <a:rPr lang="en-US" smtClean="0"/>
              <a:t>2022-11-29</a:t>
            </a:fld>
            <a:endParaRPr lang="en-US"/>
          </a:p>
        </p:txBody>
      </p:sp>
      <p:sp>
        <p:nvSpPr>
          <p:cNvPr id="6" name="Footer Placeholder 5">
            <a:extLst>
              <a:ext uri="{FF2B5EF4-FFF2-40B4-BE49-F238E27FC236}">
                <a16:creationId xmlns:a16="http://schemas.microsoft.com/office/drawing/2014/main" id="{48F893E6-8074-4086-8864-5613697D9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55CAF-23BB-4A30-8490-DB2D9A5A5ACD}"/>
              </a:ext>
            </a:extLst>
          </p:cNvPr>
          <p:cNvSpPr>
            <a:spLocks noGrp="1"/>
          </p:cNvSpPr>
          <p:nvPr>
            <p:ph type="sldNum" sz="quarter" idx="12"/>
          </p:nvPr>
        </p:nvSpPr>
        <p:spPr/>
        <p:txBody>
          <a:bodyPr/>
          <a:lstStyle/>
          <a:p>
            <a:fld id="{40755B3A-FC13-4E63-9428-BD94D3A179E2}" type="slidenum">
              <a:rPr lang="en-US" smtClean="0"/>
              <a:t>‹#›</a:t>
            </a:fld>
            <a:endParaRPr lang="en-US"/>
          </a:p>
        </p:txBody>
      </p:sp>
    </p:spTree>
    <p:extLst>
      <p:ext uri="{BB962C8B-B14F-4D97-AF65-F5344CB8AC3E}">
        <p14:creationId xmlns:p14="http://schemas.microsoft.com/office/powerpoint/2010/main" val="63438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45032-3CB2-4101-AD16-B13DE4F18D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8D81A6-BE33-4FF0-82CD-8DDA3AB56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E7D7A-CEA8-4D96-8405-8A1EA84DC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C519C-2825-495E-8B1A-96F3669561B0}" type="datetimeFigureOut">
              <a:rPr lang="en-US" smtClean="0"/>
              <a:t>2022-11-29</a:t>
            </a:fld>
            <a:endParaRPr lang="en-US"/>
          </a:p>
        </p:txBody>
      </p:sp>
      <p:sp>
        <p:nvSpPr>
          <p:cNvPr id="5" name="Footer Placeholder 4">
            <a:extLst>
              <a:ext uri="{FF2B5EF4-FFF2-40B4-BE49-F238E27FC236}">
                <a16:creationId xmlns:a16="http://schemas.microsoft.com/office/drawing/2014/main" id="{44E19C7C-9627-4444-8BD5-8A7D99A65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8AD1D1-1C37-4B10-B1B2-7B93CD4E19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5B3A-FC13-4E63-9428-BD94D3A179E2}" type="slidenum">
              <a:rPr lang="en-US" smtClean="0"/>
              <a:t>‹#›</a:t>
            </a:fld>
            <a:endParaRPr lang="en-US"/>
          </a:p>
        </p:txBody>
      </p:sp>
    </p:spTree>
    <p:extLst>
      <p:ext uri="{BB962C8B-B14F-4D97-AF65-F5344CB8AC3E}">
        <p14:creationId xmlns:p14="http://schemas.microsoft.com/office/powerpoint/2010/main" val="772604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3D37-B3AF-3274-6294-C59D7C13C14F}"/>
              </a:ext>
            </a:extLst>
          </p:cNvPr>
          <p:cNvSpPr>
            <a:spLocks noGrp="1"/>
          </p:cNvSpPr>
          <p:nvPr>
            <p:ph type="title"/>
          </p:nvPr>
        </p:nvSpPr>
        <p:spPr/>
        <p:txBody>
          <a:bodyPr/>
          <a:lstStyle/>
          <a:p>
            <a:endParaRPr lang="es-CL"/>
          </a:p>
        </p:txBody>
      </p:sp>
      <p:sp>
        <p:nvSpPr>
          <p:cNvPr id="3" name="Content Placeholder 2">
            <a:extLst>
              <a:ext uri="{FF2B5EF4-FFF2-40B4-BE49-F238E27FC236}">
                <a16:creationId xmlns:a16="http://schemas.microsoft.com/office/drawing/2014/main" id="{A84D4551-4BA8-31F6-DA31-82187C81595A}"/>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18294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FB7B9-5A82-4258-924E-E048AAC0B4B1}"/>
              </a:ext>
            </a:extLst>
          </p:cNvPr>
          <p:cNvSpPr>
            <a:spLocks noGrp="1"/>
          </p:cNvSpPr>
          <p:nvPr>
            <p:ph type="title"/>
          </p:nvPr>
        </p:nvSpPr>
        <p:spPr>
          <a:xfrm>
            <a:off x="860524" y="4081486"/>
            <a:ext cx="10464734" cy="1314159"/>
          </a:xfrm>
          <a:noFill/>
        </p:spPr>
        <p:txBody>
          <a:bodyPr vert="horz" lIns="91440" tIns="45720" rIns="91440" bIns="45720" rtlCol="0" anchor="b">
            <a:normAutofit/>
          </a:bodyPr>
          <a:lstStyle/>
          <a:p>
            <a:pPr algn="ctr"/>
            <a:r>
              <a:rPr lang="en-US" sz="5200" b="1"/>
              <a:t>Document Databases</a:t>
            </a:r>
            <a:endParaRPr lang="en-US" sz="5200"/>
          </a:p>
        </p:txBody>
      </p:sp>
      <p:sp>
        <p:nvSpPr>
          <p:cNvPr id="3" name="Content Placeholder 2">
            <a:extLst>
              <a:ext uri="{FF2B5EF4-FFF2-40B4-BE49-F238E27FC236}">
                <a16:creationId xmlns:a16="http://schemas.microsoft.com/office/drawing/2014/main" id="{A6DB469A-D524-44DD-9E10-583C0384F10B}"/>
              </a:ext>
            </a:extLst>
          </p:cNvPr>
          <p:cNvSpPr>
            <a:spLocks noGrp="1"/>
          </p:cNvSpPr>
          <p:nvPr>
            <p:ph idx="1"/>
          </p:nvPr>
        </p:nvSpPr>
        <p:spPr>
          <a:xfrm>
            <a:off x="836681" y="5567363"/>
            <a:ext cx="10512421" cy="557187"/>
          </a:xfrm>
          <a:noFill/>
        </p:spPr>
        <p:txBody>
          <a:bodyPr vert="horz" lIns="91440" tIns="45720" rIns="91440" bIns="45720" rtlCol="0">
            <a:normAutofit/>
          </a:bodyPr>
          <a:lstStyle/>
          <a:p>
            <a:pPr marL="0" indent="0" algn="ctr">
              <a:buNone/>
            </a:pPr>
            <a:r>
              <a:rPr lang="en-US" sz="2200"/>
              <a:t>It is like a key-value database, but a document store consists of </a:t>
            </a:r>
            <a:r>
              <a:rPr lang="en-US" sz="2200" b="1"/>
              <a:t>semi-structured data</a:t>
            </a:r>
            <a:endParaRPr lang="en-US" sz="2200"/>
          </a:p>
        </p:txBody>
      </p:sp>
      <p:pic>
        <p:nvPicPr>
          <p:cNvPr id="5" name="Picture 4" descr="A screenshot of a cell phone&#10;&#10;Description automatically generated">
            <a:extLst>
              <a:ext uri="{FF2B5EF4-FFF2-40B4-BE49-F238E27FC236}">
                <a16:creationId xmlns:a16="http://schemas.microsoft.com/office/drawing/2014/main" id="{C9BE4639-152B-4B52-9F86-66EAD5C4743C}"/>
              </a:ext>
            </a:extLst>
          </p:cNvPr>
          <p:cNvPicPr>
            <a:picLocks noChangeAspect="1"/>
          </p:cNvPicPr>
          <p:nvPr/>
        </p:nvPicPr>
        <p:blipFill rotWithShape="1">
          <a:blip r:embed="rId2">
            <a:extLst>
              <a:ext uri="{28A0092B-C50C-407E-A947-70E740481C1C}">
                <a14:useLocalDpi xmlns:a14="http://schemas.microsoft.com/office/drawing/2010/main" val="0"/>
              </a:ext>
            </a:extLst>
          </a:blip>
          <a:srcRect r="2428"/>
          <a:stretch/>
        </p:blipFill>
        <p:spPr>
          <a:xfrm>
            <a:off x="2733778" y="166651"/>
            <a:ext cx="6777732" cy="3733675"/>
          </a:xfrm>
          <a:prstGeom prst="rect">
            <a:avLst/>
          </a:prstGeom>
          <a:effectLst/>
        </p:spPr>
      </p:pic>
    </p:spTree>
    <p:extLst>
      <p:ext uri="{BB962C8B-B14F-4D97-AF65-F5344CB8AC3E}">
        <p14:creationId xmlns:p14="http://schemas.microsoft.com/office/powerpoint/2010/main" val="3901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CFD9-2C2F-41E3-964C-5BA30AA356FB}"/>
              </a:ext>
            </a:extLst>
          </p:cNvPr>
          <p:cNvSpPr>
            <a:spLocks noGrp="1"/>
          </p:cNvSpPr>
          <p:nvPr>
            <p:ph type="title"/>
          </p:nvPr>
        </p:nvSpPr>
        <p:spPr>
          <a:xfrm>
            <a:off x="838200" y="365125"/>
            <a:ext cx="3608294" cy="1325563"/>
          </a:xfrm>
        </p:spPr>
        <p:txBody>
          <a:bodyPr/>
          <a:lstStyle/>
          <a:p>
            <a:r>
              <a:rPr lang="en-US" b="1" dirty="0"/>
              <a:t>Document Databases</a:t>
            </a:r>
            <a:endParaRPr lang="en-US" dirty="0"/>
          </a:p>
        </p:txBody>
      </p:sp>
      <p:sp>
        <p:nvSpPr>
          <p:cNvPr id="3" name="Content Placeholder 2">
            <a:extLst>
              <a:ext uri="{FF2B5EF4-FFF2-40B4-BE49-F238E27FC236}">
                <a16:creationId xmlns:a16="http://schemas.microsoft.com/office/drawing/2014/main" id="{0571C64C-6FF9-40C0-B2A4-6F0FDCD1F2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120711-F3AC-454E-B60A-B235E10EE99D}"/>
              </a:ext>
            </a:extLst>
          </p:cNvPr>
          <p:cNvPicPr>
            <a:picLocks noChangeAspect="1"/>
          </p:cNvPicPr>
          <p:nvPr/>
        </p:nvPicPr>
        <p:blipFill>
          <a:blip r:embed="rId2"/>
          <a:stretch>
            <a:fillRect/>
          </a:stretch>
        </p:blipFill>
        <p:spPr>
          <a:xfrm>
            <a:off x="3861995" y="213005"/>
            <a:ext cx="8030023" cy="6609073"/>
          </a:xfrm>
          <a:prstGeom prst="rect">
            <a:avLst/>
          </a:prstGeom>
        </p:spPr>
      </p:pic>
    </p:spTree>
    <p:extLst>
      <p:ext uri="{BB962C8B-B14F-4D97-AF65-F5344CB8AC3E}">
        <p14:creationId xmlns:p14="http://schemas.microsoft.com/office/powerpoint/2010/main" val="3808269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829-F8A1-4364-A9B6-1B5B117BB245}"/>
              </a:ext>
            </a:extLst>
          </p:cNvPr>
          <p:cNvSpPr>
            <a:spLocks noGrp="1"/>
          </p:cNvSpPr>
          <p:nvPr>
            <p:ph type="title"/>
          </p:nvPr>
        </p:nvSpPr>
        <p:spPr/>
        <p:txBody>
          <a:bodyPr/>
          <a:lstStyle/>
          <a:p>
            <a:r>
              <a:rPr lang="en-US" b="1"/>
              <a:t>Graph databases</a:t>
            </a:r>
            <a:endParaRPr lang="en-US" dirty="0"/>
          </a:p>
        </p:txBody>
      </p:sp>
      <p:sp>
        <p:nvSpPr>
          <p:cNvPr id="3" name="Content Placeholder 2">
            <a:extLst>
              <a:ext uri="{FF2B5EF4-FFF2-40B4-BE49-F238E27FC236}">
                <a16:creationId xmlns:a16="http://schemas.microsoft.com/office/drawing/2014/main" id="{2527677D-6BEE-484E-B1C6-A16897F76FD2}"/>
              </a:ext>
            </a:extLst>
          </p:cNvPr>
          <p:cNvSpPr>
            <a:spLocks noGrp="1"/>
          </p:cNvSpPr>
          <p:nvPr>
            <p:ph idx="1"/>
          </p:nvPr>
        </p:nvSpPr>
        <p:spPr>
          <a:xfrm>
            <a:off x="838200" y="1825625"/>
            <a:ext cx="2980765" cy="4351338"/>
          </a:xfrm>
        </p:spPr>
        <p:txBody>
          <a:bodyPr/>
          <a:lstStyle/>
          <a:p>
            <a:r>
              <a:rPr lang="en-US"/>
              <a:t>Graph databases recognize entities in a business or other domain, and explicitly track the relationships between them.</a:t>
            </a:r>
            <a:endParaRPr lang="en-US" dirty="0"/>
          </a:p>
        </p:txBody>
      </p:sp>
      <p:pic>
        <p:nvPicPr>
          <p:cNvPr id="5" name="Picture 4">
            <a:extLst>
              <a:ext uri="{FF2B5EF4-FFF2-40B4-BE49-F238E27FC236}">
                <a16:creationId xmlns:a16="http://schemas.microsoft.com/office/drawing/2014/main" id="{8DB69E0B-BF46-443A-A4F1-D130EBC3759D}"/>
              </a:ext>
            </a:extLst>
          </p:cNvPr>
          <p:cNvPicPr>
            <a:picLocks noChangeAspect="1"/>
          </p:cNvPicPr>
          <p:nvPr/>
        </p:nvPicPr>
        <p:blipFill>
          <a:blip r:embed="rId2"/>
          <a:stretch>
            <a:fillRect/>
          </a:stretch>
        </p:blipFill>
        <p:spPr>
          <a:xfrm>
            <a:off x="3983523" y="1329865"/>
            <a:ext cx="8076190" cy="5342857"/>
          </a:xfrm>
          <a:prstGeom prst="rect">
            <a:avLst/>
          </a:prstGeom>
        </p:spPr>
      </p:pic>
    </p:spTree>
    <p:extLst>
      <p:ext uri="{BB962C8B-B14F-4D97-AF65-F5344CB8AC3E}">
        <p14:creationId xmlns:p14="http://schemas.microsoft.com/office/powerpoint/2010/main" val="130470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C714-AD31-418A-B288-155D157B0D21}"/>
              </a:ext>
            </a:extLst>
          </p:cNvPr>
          <p:cNvSpPr>
            <a:spLocks noGrp="1"/>
          </p:cNvSpPr>
          <p:nvPr>
            <p:ph type="title"/>
          </p:nvPr>
        </p:nvSpPr>
        <p:spPr/>
        <p:txBody>
          <a:bodyPr/>
          <a:lstStyle/>
          <a:p>
            <a:r>
              <a:rPr lang="es-ES" dirty="0"/>
              <a:t>Resumen de diferencias</a:t>
            </a:r>
            <a:endParaRPr lang="en-US" dirty="0"/>
          </a:p>
        </p:txBody>
      </p:sp>
      <p:graphicFrame>
        <p:nvGraphicFramePr>
          <p:cNvPr id="4" name="Table 4">
            <a:extLst>
              <a:ext uri="{FF2B5EF4-FFF2-40B4-BE49-F238E27FC236}">
                <a16:creationId xmlns:a16="http://schemas.microsoft.com/office/drawing/2014/main" id="{D439C2EB-BEA9-4A8A-8454-97D5A0CCDACF}"/>
              </a:ext>
            </a:extLst>
          </p:cNvPr>
          <p:cNvGraphicFramePr>
            <a:graphicFrameLocks noGrp="1"/>
          </p:cNvGraphicFramePr>
          <p:nvPr>
            <p:extLst>
              <p:ext uri="{D42A27DB-BD31-4B8C-83A1-F6EECF244321}">
                <p14:modId xmlns:p14="http://schemas.microsoft.com/office/powerpoint/2010/main" val="3533698972"/>
              </p:ext>
            </p:extLst>
          </p:nvPr>
        </p:nvGraphicFramePr>
        <p:xfrm>
          <a:off x="421341" y="1481666"/>
          <a:ext cx="11170026" cy="4673600"/>
        </p:xfrm>
        <a:graphic>
          <a:graphicData uri="http://schemas.openxmlformats.org/drawingml/2006/table">
            <a:tbl>
              <a:tblPr firstRow="1" bandRow="1">
                <a:tableStyleId>{5C22544A-7EE6-4342-B048-85BDC9FD1C3A}</a:tableStyleId>
              </a:tblPr>
              <a:tblGrid>
                <a:gridCol w="1541930">
                  <a:extLst>
                    <a:ext uri="{9D8B030D-6E8A-4147-A177-3AD203B41FA5}">
                      <a16:colId xmlns:a16="http://schemas.microsoft.com/office/drawing/2014/main" val="3414142907"/>
                    </a:ext>
                  </a:extLst>
                </a:gridCol>
                <a:gridCol w="5253317">
                  <a:extLst>
                    <a:ext uri="{9D8B030D-6E8A-4147-A177-3AD203B41FA5}">
                      <a16:colId xmlns:a16="http://schemas.microsoft.com/office/drawing/2014/main" val="3059491203"/>
                    </a:ext>
                  </a:extLst>
                </a:gridCol>
                <a:gridCol w="4374779">
                  <a:extLst>
                    <a:ext uri="{9D8B030D-6E8A-4147-A177-3AD203B41FA5}">
                      <a16:colId xmlns:a16="http://schemas.microsoft.com/office/drawing/2014/main" val="608723420"/>
                    </a:ext>
                  </a:extLst>
                </a:gridCol>
              </a:tblGrid>
              <a:tr h="370840">
                <a:tc>
                  <a:txBody>
                    <a:bodyPr/>
                    <a:lstStyle/>
                    <a:p>
                      <a:endParaRPr lang="en-US"/>
                    </a:p>
                  </a:txBody>
                  <a:tcPr/>
                </a:tc>
                <a:tc>
                  <a:txBody>
                    <a:bodyPr/>
                    <a:lstStyle/>
                    <a:p>
                      <a:r>
                        <a:rPr lang="en-US" dirty="0"/>
                        <a:t>SQL Databases</a:t>
                      </a:r>
                    </a:p>
                  </a:txBody>
                  <a:tcPr/>
                </a:tc>
                <a:tc>
                  <a:txBody>
                    <a:bodyPr/>
                    <a:lstStyle/>
                    <a:p>
                      <a:r>
                        <a:rPr lang="en-US" dirty="0"/>
                        <a:t>NoSQL Databases</a:t>
                      </a:r>
                    </a:p>
                  </a:txBody>
                  <a:tcPr/>
                </a:tc>
                <a:extLst>
                  <a:ext uri="{0D108BD9-81ED-4DB2-BD59-A6C34878D82A}">
                    <a16:rowId xmlns:a16="http://schemas.microsoft.com/office/drawing/2014/main" val="2128022846"/>
                  </a:ext>
                </a:extLst>
              </a:tr>
              <a:tr h="370840">
                <a:tc>
                  <a:txBody>
                    <a:bodyPr/>
                    <a:lstStyle/>
                    <a:p>
                      <a:r>
                        <a:rPr lang="en-US" dirty="0"/>
                        <a:t>Data Storage Model</a:t>
                      </a:r>
                    </a:p>
                  </a:txBody>
                  <a:tcPr/>
                </a:tc>
                <a:tc>
                  <a:txBody>
                    <a:bodyPr/>
                    <a:lstStyle/>
                    <a:p>
                      <a:r>
                        <a:rPr lang="en-US" dirty="0"/>
                        <a:t>Tables with fixed rows and columns</a:t>
                      </a:r>
                    </a:p>
                  </a:txBody>
                  <a:tcPr/>
                </a:tc>
                <a:tc>
                  <a:txBody>
                    <a:bodyPr/>
                    <a:lstStyle/>
                    <a:p>
                      <a:r>
                        <a:rPr lang="en-US" dirty="0"/>
                        <a:t>Document: JSON documents, Key-value: key-value pairs, Wide-column: tables with rows and dynamic columns, Graph: nodes and edges</a:t>
                      </a:r>
                    </a:p>
                  </a:txBody>
                  <a:tcPr/>
                </a:tc>
                <a:extLst>
                  <a:ext uri="{0D108BD9-81ED-4DB2-BD59-A6C34878D82A}">
                    <a16:rowId xmlns:a16="http://schemas.microsoft.com/office/drawing/2014/main" val="321953901"/>
                  </a:ext>
                </a:extLst>
              </a:tr>
              <a:tr h="370840">
                <a:tc>
                  <a:txBody>
                    <a:bodyPr/>
                    <a:lstStyle/>
                    <a:p>
                      <a:r>
                        <a:rPr lang="en-US" dirty="0"/>
                        <a:t>Development History</a:t>
                      </a:r>
                    </a:p>
                  </a:txBody>
                  <a:tcPr/>
                </a:tc>
                <a:tc>
                  <a:txBody>
                    <a:bodyPr/>
                    <a:lstStyle/>
                    <a:p>
                      <a:r>
                        <a:rPr lang="en-US" dirty="0"/>
                        <a:t>Developed in the 1970s with a focus on reducing data duplication</a:t>
                      </a:r>
                    </a:p>
                  </a:txBody>
                  <a:tcPr/>
                </a:tc>
                <a:tc>
                  <a:txBody>
                    <a:bodyPr/>
                    <a:lstStyle/>
                    <a:p>
                      <a:r>
                        <a:rPr lang="en-US" dirty="0"/>
                        <a:t>Developed in the late 2000s with a focus on scaling and allowing for rapid application change driven by agile and DevOps practices.</a:t>
                      </a:r>
                    </a:p>
                  </a:txBody>
                  <a:tcPr/>
                </a:tc>
                <a:extLst>
                  <a:ext uri="{0D108BD9-81ED-4DB2-BD59-A6C34878D82A}">
                    <a16:rowId xmlns:a16="http://schemas.microsoft.com/office/drawing/2014/main" val="75947230"/>
                  </a:ext>
                </a:extLst>
              </a:tr>
              <a:tr h="370840">
                <a:tc>
                  <a:txBody>
                    <a:bodyPr/>
                    <a:lstStyle/>
                    <a:p>
                      <a:r>
                        <a:rPr lang="en-US" dirty="0"/>
                        <a:t>Examples</a:t>
                      </a:r>
                    </a:p>
                  </a:txBody>
                  <a:tcPr/>
                </a:tc>
                <a:tc>
                  <a:txBody>
                    <a:bodyPr/>
                    <a:lstStyle/>
                    <a:p>
                      <a:r>
                        <a:rPr lang="en-US" dirty="0"/>
                        <a:t>Oracle, MySQL, Microsoft SQL Server, and PostgreSQL</a:t>
                      </a:r>
                    </a:p>
                  </a:txBody>
                  <a:tcPr/>
                </a:tc>
                <a:tc>
                  <a:txBody>
                    <a:bodyPr/>
                    <a:lstStyle/>
                    <a:p>
                      <a:r>
                        <a:rPr lang="en-US" dirty="0"/>
                        <a:t>Document: MongoDB and CouchDB, Key-value: Redis and DynamoDB, Wide-column: Cassandra and HBase, Graph: Neo4j and Amazon Neptune</a:t>
                      </a:r>
                    </a:p>
                  </a:txBody>
                  <a:tcPr/>
                </a:tc>
                <a:extLst>
                  <a:ext uri="{0D108BD9-81ED-4DB2-BD59-A6C34878D82A}">
                    <a16:rowId xmlns:a16="http://schemas.microsoft.com/office/drawing/2014/main" val="1933590089"/>
                  </a:ext>
                </a:extLst>
              </a:tr>
              <a:tr h="370840">
                <a:tc>
                  <a:txBody>
                    <a:bodyPr/>
                    <a:lstStyle/>
                    <a:p>
                      <a:r>
                        <a:rPr lang="en-US" dirty="0"/>
                        <a:t>Schemas</a:t>
                      </a:r>
                    </a:p>
                  </a:txBody>
                  <a:tcPr/>
                </a:tc>
                <a:tc>
                  <a:txBody>
                    <a:bodyPr/>
                    <a:lstStyle/>
                    <a:p>
                      <a:r>
                        <a:rPr lang="en-US" dirty="0"/>
                        <a:t>Rigid</a:t>
                      </a:r>
                    </a:p>
                  </a:txBody>
                  <a:tcPr/>
                </a:tc>
                <a:tc>
                  <a:txBody>
                    <a:bodyPr/>
                    <a:lstStyle/>
                    <a:p>
                      <a:r>
                        <a:rPr lang="en-US" dirty="0"/>
                        <a:t>Flexible</a:t>
                      </a:r>
                    </a:p>
                  </a:txBody>
                  <a:tcPr/>
                </a:tc>
                <a:extLst>
                  <a:ext uri="{0D108BD9-81ED-4DB2-BD59-A6C34878D82A}">
                    <a16:rowId xmlns:a16="http://schemas.microsoft.com/office/drawing/2014/main" val="3036223006"/>
                  </a:ext>
                </a:extLst>
              </a:tr>
              <a:tr h="370840">
                <a:tc>
                  <a:txBody>
                    <a:bodyPr/>
                    <a:lstStyle/>
                    <a:p>
                      <a:r>
                        <a:rPr lang="en-US" dirty="0"/>
                        <a:t>Scaling</a:t>
                      </a:r>
                    </a:p>
                  </a:txBody>
                  <a:tcPr/>
                </a:tc>
                <a:tc>
                  <a:txBody>
                    <a:bodyPr/>
                    <a:lstStyle/>
                    <a:p>
                      <a:r>
                        <a:rPr lang="en-US" dirty="0"/>
                        <a:t>Vertical (scale-up with a larger server)</a:t>
                      </a:r>
                    </a:p>
                  </a:txBody>
                  <a:tcPr/>
                </a:tc>
                <a:tc>
                  <a:txBody>
                    <a:bodyPr/>
                    <a:lstStyle/>
                    <a:p>
                      <a:r>
                        <a:rPr lang="en-US" dirty="0"/>
                        <a:t>Horizontal (scale-out across commodity servers)</a:t>
                      </a:r>
                    </a:p>
                  </a:txBody>
                  <a:tcPr/>
                </a:tc>
                <a:extLst>
                  <a:ext uri="{0D108BD9-81ED-4DB2-BD59-A6C34878D82A}">
                    <a16:rowId xmlns:a16="http://schemas.microsoft.com/office/drawing/2014/main" val="1001220053"/>
                  </a:ext>
                </a:extLst>
              </a:tr>
            </a:tbl>
          </a:graphicData>
        </a:graphic>
      </p:graphicFrame>
    </p:spTree>
    <p:extLst>
      <p:ext uri="{BB962C8B-B14F-4D97-AF65-F5344CB8AC3E}">
        <p14:creationId xmlns:p14="http://schemas.microsoft.com/office/powerpoint/2010/main" val="9564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B7B385-A1A9-402F-8758-CEB7A7514114}"/>
              </a:ext>
            </a:extLst>
          </p:cNvPr>
          <p:cNvSpPr>
            <a:spLocks noGrp="1"/>
          </p:cNvSpPr>
          <p:nvPr>
            <p:ph type="title"/>
          </p:nvPr>
        </p:nvSpPr>
        <p:spPr>
          <a:xfrm>
            <a:off x="309282" y="230654"/>
            <a:ext cx="10515600" cy="576169"/>
          </a:xfrm>
        </p:spPr>
        <p:txBody>
          <a:bodyPr>
            <a:normAutofit fontScale="90000"/>
          </a:bodyPr>
          <a:lstStyle/>
          <a:p>
            <a:r>
              <a:rPr lang="es-ES"/>
              <a:t>Beneficios</a:t>
            </a:r>
            <a:endParaRPr lang="en-US" dirty="0"/>
          </a:p>
        </p:txBody>
      </p:sp>
      <p:sp>
        <p:nvSpPr>
          <p:cNvPr id="4" name="Content Placeholder 3">
            <a:extLst>
              <a:ext uri="{FF2B5EF4-FFF2-40B4-BE49-F238E27FC236}">
                <a16:creationId xmlns:a16="http://schemas.microsoft.com/office/drawing/2014/main" id="{49D1AFDE-FA8D-4E5A-A389-872E34F0DF6E}"/>
              </a:ext>
            </a:extLst>
          </p:cNvPr>
          <p:cNvSpPr>
            <a:spLocks noGrp="1"/>
          </p:cNvSpPr>
          <p:nvPr>
            <p:ph idx="1"/>
          </p:nvPr>
        </p:nvSpPr>
        <p:spPr>
          <a:xfrm>
            <a:off x="838200" y="869576"/>
            <a:ext cx="10515600" cy="5307387"/>
          </a:xfrm>
        </p:spPr>
        <p:txBody>
          <a:bodyPr>
            <a:normAutofit/>
          </a:bodyPr>
          <a:lstStyle/>
          <a:p>
            <a:r>
              <a:rPr lang="en-US" b="1" dirty="0"/>
              <a:t>Flexible data models</a:t>
            </a:r>
          </a:p>
          <a:p>
            <a:r>
              <a:rPr lang="en-US" b="1" dirty="0"/>
              <a:t>Horizontal scaling </a:t>
            </a:r>
            <a:endParaRPr lang="en-US" dirty="0"/>
          </a:p>
          <a:p>
            <a:pPr lvl="1"/>
            <a:r>
              <a:rPr lang="en-US" dirty="0"/>
              <a:t>Most SQL databases require you to scale-up vertically (migrate to a larger, more expensive server) when you exceed the capacity requirements of your current server. Conversely, most NoSQL databases allow you to scale-out horizontally, meaning you can add cheaper, commodity servers whenever you need to.</a:t>
            </a:r>
          </a:p>
          <a:p>
            <a:r>
              <a:rPr lang="en-US" b="1" dirty="0"/>
              <a:t>Fast queries</a:t>
            </a:r>
            <a:r>
              <a:rPr lang="en-US" dirty="0"/>
              <a:t> </a:t>
            </a:r>
          </a:p>
          <a:p>
            <a:pPr lvl="1"/>
            <a:r>
              <a:rPr lang="en-US" dirty="0"/>
              <a:t>Data in SQL databases is typically normalized, so queries for a single object or entity require you to join data from multiple tables. As your tables grow in size, the joins can become expensive. However, data in NoSQL databases is typically stored in a way that is optimized for queries. The rule of thumb when you use MongoDB is </a:t>
            </a:r>
            <a:r>
              <a:rPr lang="en-US" b="1" dirty="0"/>
              <a:t>Data is that is accessed together should be stored together</a:t>
            </a:r>
            <a:r>
              <a:rPr lang="en-US" dirty="0"/>
              <a:t>. Queries typically do not require joins, so the queries are very fast.</a:t>
            </a:r>
            <a:endParaRPr lang="en-US" b="1" dirty="0"/>
          </a:p>
          <a:p>
            <a:endParaRPr lang="en-US" dirty="0"/>
          </a:p>
        </p:txBody>
      </p:sp>
    </p:spTree>
    <p:extLst>
      <p:ext uri="{BB962C8B-B14F-4D97-AF65-F5344CB8AC3E}">
        <p14:creationId xmlns:p14="http://schemas.microsoft.com/office/powerpoint/2010/main" val="216002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6930-696B-47EB-84E8-1CCB92543F42}"/>
              </a:ext>
            </a:extLst>
          </p:cNvPr>
          <p:cNvSpPr>
            <a:spLocks noGrp="1"/>
          </p:cNvSpPr>
          <p:nvPr>
            <p:ph type="title"/>
          </p:nvPr>
        </p:nvSpPr>
        <p:spPr/>
        <p:txBody>
          <a:bodyPr/>
          <a:lstStyle/>
          <a:p>
            <a:r>
              <a:rPr lang="es-ES"/>
              <a:t>Desventajas</a:t>
            </a:r>
            <a:endParaRPr lang="en-US" dirty="0"/>
          </a:p>
        </p:txBody>
      </p:sp>
      <p:sp>
        <p:nvSpPr>
          <p:cNvPr id="3" name="Content Placeholder 2">
            <a:extLst>
              <a:ext uri="{FF2B5EF4-FFF2-40B4-BE49-F238E27FC236}">
                <a16:creationId xmlns:a16="http://schemas.microsoft.com/office/drawing/2014/main" id="{BDF7F977-D1EB-490D-8316-4D46EED33BD1}"/>
              </a:ext>
            </a:extLst>
          </p:cNvPr>
          <p:cNvSpPr>
            <a:spLocks noGrp="1"/>
          </p:cNvSpPr>
          <p:nvPr>
            <p:ph idx="1"/>
          </p:nvPr>
        </p:nvSpPr>
        <p:spPr/>
        <p:txBody>
          <a:bodyPr/>
          <a:lstStyle/>
          <a:p>
            <a:r>
              <a:rPr lang="en-US"/>
              <a:t>Lack of standardization, Support and Maturity</a:t>
            </a:r>
            <a:endParaRPr lang="en-US" dirty="0"/>
          </a:p>
        </p:txBody>
      </p:sp>
    </p:spTree>
    <p:extLst>
      <p:ext uri="{BB962C8B-B14F-4D97-AF65-F5344CB8AC3E}">
        <p14:creationId xmlns:p14="http://schemas.microsoft.com/office/powerpoint/2010/main" val="3253157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9775F4-3DC5-4B0B-B540-E99338FA2C93}"/>
              </a:ext>
            </a:extLst>
          </p:cNvPr>
          <p:cNvSpPr txBox="1"/>
          <p:nvPr/>
        </p:nvSpPr>
        <p:spPr>
          <a:xfrm>
            <a:off x="774552" y="2759378"/>
            <a:ext cx="11187952" cy="707886"/>
          </a:xfrm>
          <a:prstGeom prst="rect">
            <a:avLst/>
          </a:prstGeom>
          <a:noFill/>
        </p:spPr>
        <p:txBody>
          <a:bodyPr wrap="square">
            <a:spAutoFit/>
          </a:bodyPr>
          <a:lstStyle/>
          <a:p>
            <a:r>
              <a:rPr lang="en-US" sz="2000" dirty="0">
                <a:latin typeface="Consolas" panose="020B0609020204030204" pitchFamily="49" charset="0"/>
              </a:rPr>
              <a:t>https://docs.microsoft.com/en-us/archive/blogs/usisvde/getting-acquainted-with-nosql-on-windows-azure</a:t>
            </a:r>
          </a:p>
        </p:txBody>
      </p:sp>
      <p:sp>
        <p:nvSpPr>
          <p:cNvPr id="5" name="TextBox 4">
            <a:extLst>
              <a:ext uri="{FF2B5EF4-FFF2-40B4-BE49-F238E27FC236}">
                <a16:creationId xmlns:a16="http://schemas.microsoft.com/office/drawing/2014/main" id="{42702EE8-5AB9-4273-9E78-E8A1BAE06472}"/>
              </a:ext>
            </a:extLst>
          </p:cNvPr>
          <p:cNvSpPr txBox="1"/>
          <p:nvPr/>
        </p:nvSpPr>
        <p:spPr>
          <a:xfrm>
            <a:off x="774551" y="3827797"/>
            <a:ext cx="11080376" cy="400110"/>
          </a:xfrm>
          <a:prstGeom prst="rect">
            <a:avLst/>
          </a:prstGeom>
          <a:noFill/>
        </p:spPr>
        <p:txBody>
          <a:bodyPr wrap="square">
            <a:spAutoFit/>
          </a:bodyPr>
          <a:lstStyle/>
          <a:p>
            <a:r>
              <a:rPr lang="en-US" sz="2000" dirty="0">
                <a:latin typeface="Consolas" panose="020B0609020204030204" pitchFamily="49" charset="0"/>
              </a:rPr>
              <a:t>https://www.freecodecamp.org/news/nosql-databases-5f6639ed9574/</a:t>
            </a:r>
          </a:p>
        </p:txBody>
      </p:sp>
      <p:sp>
        <p:nvSpPr>
          <p:cNvPr id="7" name="TextBox 6">
            <a:extLst>
              <a:ext uri="{FF2B5EF4-FFF2-40B4-BE49-F238E27FC236}">
                <a16:creationId xmlns:a16="http://schemas.microsoft.com/office/drawing/2014/main" id="{2C0D6409-5D58-4BFA-8993-5D3C43705F86}"/>
              </a:ext>
            </a:extLst>
          </p:cNvPr>
          <p:cNvSpPr txBox="1"/>
          <p:nvPr/>
        </p:nvSpPr>
        <p:spPr>
          <a:xfrm>
            <a:off x="774552" y="1367793"/>
            <a:ext cx="6096000" cy="400110"/>
          </a:xfrm>
          <a:prstGeom prst="rect">
            <a:avLst/>
          </a:prstGeom>
          <a:noFill/>
        </p:spPr>
        <p:txBody>
          <a:bodyPr wrap="square">
            <a:spAutoFit/>
          </a:bodyPr>
          <a:lstStyle/>
          <a:p>
            <a:r>
              <a:rPr lang="en-US" sz="2000" dirty="0">
                <a:latin typeface="Consolas" panose="020B0609020204030204" pitchFamily="49" charset="0"/>
              </a:rPr>
              <a:t>https://www.mongodb.com/nosql-explained</a:t>
            </a:r>
          </a:p>
        </p:txBody>
      </p:sp>
      <p:sp>
        <p:nvSpPr>
          <p:cNvPr id="9" name="TextBox 8">
            <a:extLst>
              <a:ext uri="{FF2B5EF4-FFF2-40B4-BE49-F238E27FC236}">
                <a16:creationId xmlns:a16="http://schemas.microsoft.com/office/drawing/2014/main" id="{BDC2F872-90A0-4E55-9CA1-478EC65F63C9}"/>
              </a:ext>
            </a:extLst>
          </p:cNvPr>
          <p:cNvSpPr txBox="1"/>
          <p:nvPr/>
        </p:nvSpPr>
        <p:spPr>
          <a:xfrm>
            <a:off x="774551" y="1776694"/>
            <a:ext cx="9434455" cy="400110"/>
          </a:xfrm>
          <a:prstGeom prst="rect">
            <a:avLst/>
          </a:prstGeom>
          <a:noFill/>
        </p:spPr>
        <p:txBody>
          <a:bodyPr wrap="square">
            <a:spAutoFit/>
          </a:bodyPr>
          <a:lstStyle/>
          <a:p>
            <a:r>
              <a:rPr lang="en-US" sz="2000" dirty="0">
                <a:latin typeface="Consolas" panose="020B0609020204030204" pitchFamily="49" charset="0"/>
              </a:rPr>
              <a:t>https://www.mongodb.com/nosql-explained/nosql-vs-sql</a:t>
            </a:r>
          </a:p>
        </p:txBody>
      </p:sp>
      <p:sp>
        <p:nvSpPr>
          <p:cNvPr id="11" name="TextBox 10">
            <a:extLst>
              <a:ext uri="{FF2B5EF4-FFF2-40B4-BE49-F238E27FC236}">
                <a16:creationId xmlns:a16="http://schemas.microsoft.com/office/drawing/2014/main" id="{5B975678-25A0-4AE0-86F2-536F87A1AAE9}"/>
              </a:ext>
            </a:extLst>
          </p:cNvPr>
          <p:cNvSpPr txBox="1"/>
          <p:nvPr/>
        </p:nvSpPr>
        <p:spPr>
          <a:xfrm>
            <a:off x="774550" y="4843876"/>
            <a:ext cx="11338561" cy="400110"/>
          </a:xfrm>
          <a:prstGeom prst="rect">
            <a:avLst/>
          </a:prstGeom>
          <a:noFill/>
        </p:spPr>
        <p:txBody>
          <a:bodyPr wrap="square">
            <a:spAutoFit/>
          </a:bodyPr>
          <a:lstStyle/>
          <a:p>
            <a:r>
              <a:rPr lang="en-US" sz="2000" dirty="0">
                <a:latin typeface="Consolas" panose="020B0609020204030204" pitchFamily="49" charset="0"/>
              </a:rPr>
              <a:t>https://medium.com/@mark.rethana/introduction-to-nosql-databases-c5b43f3ca1cc</a:t>
            </a:r>
          </a:p>
        </p:txBody>
      </p:sp>
    </p:spTree>
    <p:extLst>
      <p:ext uri="{BB962C8B-B14F-4D97-AF65-F5344CB8AC3E}">
        <p14:creationId xmlns:p14="http://schemas.microsoft.com/office/powerpoint/2010/main" val="315660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E85B8-52C3-4BB9-B618-F89FA7EEA3B3}"/>
              </a:ext>
            </a:extLst>
          </p:cNvPr>
          <p:cNvPicPr>
            <a:picLocks noChangeAspect="1"/>
          </p:cNvPicPr>
          <p:nvPr/>
        </p:nvPicPr>
        <p:blipFill>
          <a:blip r:embed="rId2"/>
          <a:stretch>
            <a:fillRect/>
          </a:stretch>
        </p:blipFill>
        <p:spPr>
          <a:xfrm>
            <a:off x="0" y="622629"/>
            <a:ext cx="12192000" cy="3504242"/>
          </a:xfrm>
          <a:prstGeom prst="rect">
            <a:avLst/>
          </a:prstGeom>
        </p:spPr>
      </p:pic>
    </p:spTree>
    <p:extLst>
      <p:ext uri="{BB962C8B-B14F-4D97-AF65-F5344CB8AC3E}">
        <p14:creationId xmlns:p14="http://schemas.microsoft.com/office/powerpoint/2010/main" val="9849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7F13EE-E3C3-40EE-BB83-16A97DA19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672E07F-FC44-42BA-97DC-FB9434C4E7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5D6D81-2F83-4E30-82F1-1CC966C1DFFF}"/>
              </a:ext>
            </a:extLst>
          </p:cNvPr>
          <p:cNvSpPr>
            <a:spLocks noGrp="1"/>
          </p:cNvSpPr>
          <p:nvPr>
            <p:ph type="ctrTitle"/>
          </p:nvPr>
        </p:nvSpPr>
        <p:spPr>
          <a:xfrm>
            <a:off x="477981" y="719978"/>
            <a:ext cx="4023360" cy="3171418"/>
          </a:xfrm>
        </p:spPr>
        <p:txBody>
          <a:bodyPr anchor="b">
            <a:normAutofit/>
          </a:bodyPr>
          <a:lstStyle/>
          <a:p>
            <a:pPr algn="l"/>
            <a:r>
              <a:rPr lang="es-ES" sz="5200">
                <a:solidFill>
                  <a:srgbClr val="FFFFFF"/>
                </a:solidFill>
              </a:rPr>
              <a:t>Cuando SQL no es suficiente</a:t>
            </a:r>
            <a:endParaRPr lang="en-US" sz="5200">
              <a:solidFill>
                <a:srgbClr val="FFFFFF"/>
              </a:solidFill>
            </a:endParaRPr>
          </a:p>
        </p:txBody>
      </p:sp>
      <p:sp>
        <p:nvSpPr>
          <p:cNvPr id="3" name="Subtitle 2">
            <a:extLst>
              <a:ext uri="{FF2B5EF4-FFF2-40B4-BE49-F238E27FC236}">
                <a16:creationId xmlns:a16="http://schemas.microsoft.com/office/drawing/2014/main" id="{3FA9EB63-521E-40A2-A894-24D7C76A8057}"/>
              </a:ext>
            </a:extLst>
          </p:cNvPr>
          <p:cNvSpPr>
            <a:spLocks noGrp="1"/>
          </p:cNvSpPr>
          <p:nvPr>
            <p:ph type="subTitle" idx="1"/>
          </p:nvPr>
        </p:nvSpPr>
        <p:spPr>
          <a:xfrm>
            <a:off x="477980" y="4072045"/>
            <a:ext cx="4023359" cy="2065978"/>
          </a:xfrm>
        </p:spPr>
        <p:txBody>
          <a:bodyPr>
            <a:normAutofit/>
          </a:bodyPr>
          <a:lstStyle/>
          <a:p>
            <a:pPr algn="l"/>
            <a:endParaRPr lang="en-US">
              <a:solidFill>
                <a:srgbClr val="FFFFFF"/>
              </a:solidFill>
            </a:endParaRPr>
          </a:p>
        </p:txBody>
      </p:sp>
      <p:sp>
        <p:nvSpPr>
          <p:cNvPr id="15" name="Frame 14">
            <a:extLst>
              <a:ext uri="{FF2B5EF4-FFF2-40B4-BE49-F238E27FC236}">
                <a16:creationId xmlns:a16="http://schemas.microsoft.com/office/drawing/2014/main" id="{187FA1DC-8600-449C-B5C8-3CF8BF99B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9248" y="1883664"/>
            <a:ext cx="2907792" cy="2615184"/>
          </a:xfrm>
          <a:prstGeom prst="frame">
            <a:avLst>
              <a:gd name="adj1" fmla="val 8000"/>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705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4D5A-DBAD-407C-A88C-45EC73E15CE6}"/>
              </a:ext>
            </a:extLst>
          </p:cNvPr>
          <p:cNvSpPr>
            <a:spLocks noGrp="1"/>
          </p:cNvSpPr>
          <p:nvPr>
            <p:ph type="title"/>
          </p:nvPr>
        </p:nvSpPr>
        <p:spPr>
          <a:xfrm>
            <a:off x="396573" y="320675"/>
            <a:ext cx="11407487" cy="1325563"/>
          </a:xfrm>
        </p:spPr>
        <p:txBody>
          <a:bodyPr>
            <a:normAutofit/>
          </a:bodyPr>
          <a:lstStyle/>
          <a:p>
            <a:r>
              <a:rPr lang="es-ES" sz="5400"/>
              <a:t>Problemas</a:t>
            </a:r>
            <a:endParaRPr lang="en-US" sz="5400"/>
          </a:p>
        </p:txBody>
      </p:sp>
      <p:sp>
        <p:nvSpPr>
          <p:cNvPr id="21"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F4FF66ED-F18F-497F-A844-A429EC467E19}"/>
              </a:ext>
            </a:extLst>
          </p:cNvPr>
          <p:cNvGraphicFramePr>
            <a:graphicFrameLocks noGrp="1"/>
          </p:cNvGraphicFramePr>
          <p:nvPr>
            <p:ph idx="1"/>
            <p:extLst>
              <p:ext uri="{D42A27DB-BD31-4B8C-83A1-F6EECF244321}">
                <p14:modId xmlns:p14="http://schemas.microsoft.com/office/powerpoint/2010/main" val="4155014351"/>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408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FB0C11-99AA-410B-8549-CE23186D81F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La solución!</a:t>
            </a:r>
          </a:p>
        </p:txBody>
      </p:sp>
      <p:sp>
        <p:nvSpPr>
          <p:cNvPr id="3" name="Text Placeholder 2">
            <a:extLst>
              <a:ext uri="{FF2B5EF4-FFF2-40B4-BE49-F238E27FC236}">
                <a16:creationId xmlns:a16="http://schemas.microsoft.com/office/drawing/2014/main" id="{C24AA873-B0F6-4823-89AB-73578CD438B0}"/>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397892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986F2-3B17-484C-9171-9E1900FE83E2}"/>
              </a:ext>
            </a:extLst>
          </p:cNvPr>
          <p:cNvSpPr>
            <a:spLocks noGrp="1"/>
          </p:cNvSpPr>
          <p:nvPr>
            <p:ph type="title"/>
          </p:nvPr>
        </p:nvSpPr>
        <p:spPr>
          <a:xfrm>
            <a:off x="1812897" y="518649"/>
            <a:ext cx="9882278" cy="1067634"/>
          </a:xfrm>
        </p:spPr>
        <p:txBody>
          <a:bodyPr anchor="ctr">
            <a:normAutofit/>
          </a:bodyPr>
          <a:lstStyle/>
          <a:p>
            <a:r>
              <a:rPr lang="es-ES"/>
              <a:t>NoSQL</a:t>
            </a:r>
            <a:endParaRPr lang="en-US" dirty="0"/>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5" name="Content Placeholder 2">
            <a:extLst>
              <a:ext uri="{FF2B5EF4-FFF2-40B4-BE49-F238E27FC236}">
                <a16:creationId xmlns:a16="http://schemas.microsoft.com/office/drawing/2014/main" id="{C2E41938-4E0F-4A72-B641-74729A9058F7}"/>
              </a:ext>
            </a:extLst>
          </p:cNvPr>
          <p:cNvGraphicFramePr>
            <a:graphicFrameLocks noGrp="1"/>
          </p:cNvGraphicFramePr>
          <p:nvPr>
            <p:ph idx="1"/>
            <p:extLst>
              <p:ext uri="{D42A27DB-BD31-4B8C-83A1-F6EECF244321}">
                <p14:modId xmlns:p14="http://schemas.microsoft.com/office/powerpoint/2010/main" val="3166369199"/>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82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03D77C7F-31B4-4470-A274-E056F0AA2A45}"/>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a:solidFill>
                  <a:schemeClr val="tx2"/>
                </a:solidFill>
                <a:latin typeface="+mj-lt"/>
                <a:ea typeface="+mj-ea"/>
                <a:cs typeface="+mj-cs"/>
              </a:rPr>
              <a:t>No todo el NoSQL es igual</a:t>
            </a:r>
          </a:p>
        </p:txBody>
      </p:sp>
      <p:sp>
        <p:nvSpPr>
          <p:cNvPr id="3" name="Content Placeholder 2">
            <a:extLst>
              <a:ext uri="{FF2B5EF4-FFF2-40B4-BE49-F238E27FC236}">
                <a16:creationId xmlns:a16="http://schemas.microsoft.com/office/drawing/2014/main" id="{4EB9E275-FAB4-40CB-B4D7-6631B16C4BA8}"/>
              </a:ext>
            </a:extLst>
          </p:cNvPr>
          <p:cNvSpPr>
            <a:spLocks noGrp="1"/>
          </p:cNvSpPr>
          <p:nvPr>
            <p:ph idx="1"/>
          </p:nvPr>
        </p:nvSpPr>
        <p:spPr>
          <a:xfrm>
            <a:off x="3045368" y="4160126"/>
            <a:ext cx="6105194" cy="682079"/>
          </a:xfrm>
        </p:spPr>
        <p:txBody>
          <a:bodyPr vert="horz" lIns="91440" tIns="45720" rIns="91440" bIns="45720" rtlCol="0">
            <a:normAutofit/>
          </a:bodyPr>
          <a:lstStyle/>
          <a:p>
            <a:pPr marL="0" indent="0" algn="ctr">
              <a:buNone/>
            </a:pPr>
            <a:r>
              <a:rPr lang="en-US" sz="2400" kern="1200">
                <a:solidFill>
                  <a:schemeClr val="tx2"/>
                </a:solidFill>
                <a:latin typeface="+mn-lt"/>
                <a:ea typeface="+mn-ea"/>
                <a:cs typeface="+mn-cs"/>
              </a:rPr>
              <a:t>Hay 4 principales categorías</a:t>
            </a:r>
          </a:p>
        </p:txBody>
      </p:sp>
    </p:spTree>
    <p:extLst>
      <p:ext uri="{BB962C8B-B14F-4D97-AF65-F5344CB8AC3E}">
        <p14:creationId xmlns:p14="http://schemas.microsoft.com/office/powerpoint/2010/main" val="40356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 building, clock, drawing&#10;&#10;Description automatically generated">
            <a:extLst>
              <a:ext uri="{FF2B5EF4-FFF2-40B4-BE49-F238E27FC236}">
                <a16:creationId xmlns:a16="http://schemas.microsoft.com/office/drawing/2014/main" id="{C552A4B2-387D-4B7B-948B-33306A42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2331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AE65D-6568-46CF-8852-F3A0E8EE6A9E}"/>
              </a:ext>
            </a:extLst>
          </p:cNvPr>
          <p:cNvSpPr>
            <a:spLocks noGrp="1"/>
          </p:cNvSpPr>
          <p:nvPr>
            <p:ph type="title"/>
          </p:nvPr>
        </p:nvSpPr>
        <p:spPr>
          <a:xfrm>
            <a:off x="1812897" y="518649"/>
            <a:ext cx="9882278" cy="1067634"/>
          </a:xfrm>
        </p:spPr>
        <p:txBody>
          <a:bodyPr anchor="ctr">
            <a:normAutofit/>
          </a:bodyPr>
          <a:lstStyle/>
          <a:p>
            <a:r>
              <a:rPr lang="en-US" b="1" dirty="0"/>
              <a:t>Key Value Stores</a:t>
            </a:r>
            <a:endParaRPr lang="en-US" dirty="0"/>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071055A2-9BCB-4F4C-A775-6EC453520DC9}"/>
              </a:ext>
            </a:extLst>
          </p:cNvPr>
          <p:cNvGraphicFramePr>
            <a:graphicFrameLocks noGrp="1"/>
          </p:cNvGraphicFramePr>
          <p:nvPr>
            <p:ph idx="1"/>
            <p:extLst>
              <p:ext uri="{D42A27DB-BD31-4B8C-83A1-F6EECF244321}">
                <p14:modId xmlns:p14="http://schemas.microsoft.com/office/powerpoint/2010/main" val="2841854759"/>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8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0665-AF70-4CD8-92B0-0B927E3B3470}"/>
              </a:ext>
            </a:extLst>
          </p:cNvPr>
          <p:cNvSpPr>
            <a:spLocks noGrp="1"/>
          </p:cNvSpPr>
          <p:nvPr>
            <p:ph type="title"/>
          </p:nvPr>
        </p:nvSpPr>
        <p:spPr/>
        <p:txBody>
          <a:bodyPr/>
          <a:lstStyle/>
          <a:p>
            <a:r>
              <a:rPr lang="en-US" b="1"/>
              <a:t>Wide column stores</a:t>
            </a:r>
            <a:endParaRPr lang="en-US" dirty="0"/>
          </a:p>
        </p:txBody>
      </p:sp>
      <p:sp>
        <p:nvSpPr>
          <p:cNvPr id="3" name="Content Placeholder 2">
            <a:extLst>
              <a:ext uri="{FF2B5EF4-FFF2-40B4-BE49-F238E27FC236}">
                <a16:creationId xmlns:a16="http://schemas.microsoft.com/office/drawing/2014/main" id="{100E3874-4EAF-4DA7-80CF-2F122820DA44}"/>
              </a:ext>
            </a:extLst>
          </p:cNvPr>
          <p:cNvSpPr>
            <a:spLocks noGrp="1"/>
          </p:cNvSpPr>
          <p:nvPr>
            <p:ph idx="1"/>
          </p:nvPr>
        </p:nvSpPr>
        <p:spPr>
          <a:xfrm>
            <a:off x="838200" y="1825625"/>
            <a:ext cx="2754854" cy="4351338"/>
          </a:xfrm>
        </p:spPr>
        <p:txBody>
          <a:bodyPr/>
          <a:lstStyle/>
          <a:p>
            <a:r>
              <a:rPr lang="en-US"/>
              <a:t>Rows do not need to have the </a:t>
            </a:r>
            <a:r>
              <a:rPr lang="en-US" b="1"/>
              <a:t>same number</a:t>
            </a:r>
            <a:r>
              <a:rPr lang="en-US"/>
              <a:t> of columns</a:t>
            </a:r>
            <a:endParaRPr lang="en-US" dirty="0"/>
          </a:p>
        </p:txBody>
      </p:sp>
      <p:pic>
        <p:nvPicPr>
          <p:cNvPr id="5" name="Picture 4" descr="A screenshot of a video game&#10;&#10;Description automatically generated">
            <a:extLst>
              <a:ext uri="{FF2B5EF4-FFF2-40B4-BE49-F238E27FC236}">
                <a16:creationId xmlns:a16="http://schemas.microsoft.com/office/drawing/2014/main" id="{5004F8BC-1591-49FE-8FD6-3B7A0DF1A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476" y="1508290"/>
            <a:ext cx="8399407" cy="4984585"/>
          </a:xfrm>
          <a:prstGeom prst="rect">
            <a:avLst/>
          </a:prstGeom>
        </p:spPr>
      </p:pic>
    </p:spTree>
    <p:extLst>
      <p:ext uri="{BB962C8B-B14F-4D97-AF65-F5344CB8AC3E}">
        <p14:creationId xmlns:p14="http://schemas.microsoft.com/office/powerpoint/2010/main" val="2846368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477</Words>
  <Application>Microsoft Office PowerPoint</Application>
  <PresentationFormat>Widescreen</PresentationFormat>
  <Paragraphs>57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Consolas</vt:lpstr>
      <vt:lpstr>Office Theme</vt:lpstr>
      <vt:lpstr>PowerPoint Presentation</vt:lpstr>
      <vt:lpstr>Cuando SQL no es suficiente</vt:lpstr>
      <vt:lpstr>Problemas</vt:lpstr>
      <vt:lpstr>La solución!</vt:lpstr>
      <vt:lpstr>NoSQL</vt:lpstr>
      <vt:lpstr>No todo el NoSQL es igual</vt:lpstr>
      <vt:lpstr>PowerPoint Presentation</vt:lpstr>
      <vt:lpstr>Key Value Stores</vt:lpstr>
      <vt:lpstr>Wide column stores</vt:lpstr>
      <vt:lpstr>Document Databases</vt:lpstr>
      <vt:lpstr>Document Databases</vt:lpstr>
      <vt:lpstr>Graph databases</vt:lpstr>
      <vt:lpstr>Resumen de diferencias</vt:lpstr>
      <vt:lpstr>Beneficios</vt:lpstr>
      <vt:lpstr>Desventajas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Cuando SQL no es suficiente</dc:title>
  <dc:creator>Eric Ross</dc:creator>
  <cp:lastModifiedBy>Eric Ross</cp:lastModifiedBy>
  <cp:revision>2</cp:revision>
  <dcterms:created xsi:type="dcterms:W3CDTF">2020-08-11T14:32:36Z</dcterms:created>
  <dcterms:modified xsi:type="dcterms:W3CDTF">2022-11-29T14:39:05Z</dcterms:modified>
</cp:coreProperties>
</file>